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73" r:id="rId9"/>
    <p:sldId id="274" r:id="rId10"/>
    <p:sldId id="272" r:id="rId11"/>
    <p:sldId id="266" r:id="rId12"/>
    <p:sldId id="260" r:id="rId13"/>
    <p:sldId id="270" r:id="rId14"/>
    <p:sldId id="271" r:id="rId15"/>
    <p:sldId id="276" r:id="rId16"/>
    <p:sldId id="275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6FB"/>
    <a:srgbClr val="D1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221F88-17D6-4348-A105-562F9DEC84D2}" v="307" dt="2024-04-28T19:25:39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6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ia Kovacheva" userId="73fef23b97169258" providerId="LiveId" clId="{EA221F88-17D6-4348-A105-562F9DEC84D2}"/>
    <pc:docChg chg="undo custSel addSld delSld modSld sldOrd">
      <pc:chgData name="Victoria Kovacheva" userId="73fef23b97169258" providerId="LiveId" clId="{EA221F88-17D6-4348-A105-562F9DEC84D2}" dt="2024-04-29T11:10:56.128" v="4076" actId="20577"/>
      <pc:docMkLst>
        <pc:docMk/>
      </pc:docMkLst>
      <pc:sldChg chg="modTransition">
        <pc:chgData name="Victoria Kovacheva" userId="73fef23b97169258" providerId="LiveId" clId="{EA221F88-17D6-4348-A105-562F9DEC84D2}" dt="2024-04-28T19:04:00.294" v="3864"/>
        <pc:sldMkLst>
          <pc:docMk/>
          <pc:sldMk cId="2308905646" sldId="257"/>
        </pc:sldMkLst>
      </pc:sldChg>
      <pc:sldChg chg="modTransition">
        <pc:chgData name="Victoria Kovacheva" userId="73fef23b97169258" providerId="LiveId" clId="{EA221F88-17D6-4348-A105-562F9DEC84D2}" dt="2024-04-28T19:04:11.477" v="3865"/>
        <pc:sldMkLst>
          <pc:docMk/>
          <pc:sldMk cId="231533984" sldId="258"/>
        </pc:sldMkLst>
      </pc:sldChg>
      <pc:sldChg chg="modTransition">
        <pc:chgData name="Victoria Kovacheva" userId="73fef23b97169258" providerId="LiveId" clId="{EA221F88-17D6-4348-A105-562F9DEC84D2}" dt="2024-04-28T19:04:41.479" v="3866"/>
        <pc:sldMkLst>
          <pc:docMk/>
          <pc:sldMk cId="2567355574" sldId="259"/>
        </pc:sldMkLst>
      </pc:sldChg>
      <pc:sldChg chg="addSp delSp modSp mod modTransition setBg">
        <pc:chgData name="Victoria Kovacheva" userId="73fef23b97169258" providerId="LiveId" clId="{EA221F88-17D6-4348-A105-562F9DEC84D2}" dt="2024-04-28T19:08:35.328" v="3891"/>
        <pc:sldMkLst>
          <pc:docMk/>
          <pc:sldMk cId="3824685245" sldId="260"/>
        </pc:sldMkLst>
        <pc:spChg chg="mod">
          <ac:chgData name="Victoria Kovacheva" userId="73fef23b97169258" providerId="LiveId" clId="{EA221F88-17D6-4348-A105-562F9DEC84D2}" dt="2024-04-28T19:08:20.627" v="3890" actId="27636"/>
          <ac:spMkLst>
            <pc:docMk/>
            <pc:sldMk cId="3824685245" sldId="260"/>
            <ac:spMk id="2" creationId="{67A01A00-62E7-4AB9-4171-6075AECA8295}"/>
          </ac:spMkLst>
        </pc:spChg>
        <pc:spChg chg="mod">
          <ac:chgData name="Victoria Kovacheva" userId="73fef23b97169258" providerId="LiveId" clId="{EA221F88-17D6-4348-A105-562F9DEC84D2}" dt="2024-04-28T16:25:04.352" v="1557" actId="14100"/>
          <ac:spMkLst>
            <pc:docMk/>
            <pc:sldMk cId="3824685245" sldId="260"/>
            <ac:spMk id="3" creationId="{2E136F7C-9695-573C-A8B6-AB4FF057AC72}"/>
          </ac:spMkLst>
        </pc:spChg>
        <pc:spChg chg="add del">
          <ac:chgData name="Victoria Kovacheva" userId="73fef23b97169258" providerId="LiveId" clId="{EA221F88-17D6-4348-A105-562F9DEC84D2}" dt="2024-04-28T16:23:43.434" v="1543" actId="26606"/>
          <ac:spMkLst>
            <pc:docMk/>
            <pc:sldMk cId="3824685245" sldId="260"/>
            <ac:spMk id="9" creationId="{04812C46-200A-4DEB-A05E-3ED6C68C2387}"/>
          </ac:spMkLst>
        </pc:spChg>
        <pc:spChg chg="add del">
          <ac:chgData name="Victoria Kovacheva" userId="73fef23b97169258" providerId="LiveId" clId="{EA221F88-17D6-4348-A105-562F9DEC84D2}" dt="2024-04-28T16:23:43.434" v="1543" actId="26606"/>
          <ac:spMkLst>
            <pc:docMk/>
            <pc:sldMk cId="3824685245" sldId="260"/>
            <ac:spMk id="11" creationId="{D1EA859B-E555-4109-94F3-6700E046E008}"/>
          </ac:spMkLst>
        </pc:spChg>
        <pc:spChg chg="add del">
          <ac:chgData name="Victoria Kovacheva" userId="73fef23b97169258" providerId="LiveId" clId="{EA221F88-17D6-4348-A105-562F9DEC84D2}" dt="2024-04-28T16:23:53.653" v="1545" actId="26606"/>
          <ac:spMkLst>
            <pc:docMk/>
            <pc:sldMk cId="3824685245" sldId="260"/>
            <ac:spMk id="13" creationId="{8F90786E-B72D-4C32-BDCE-A170B007822D}"/>
          </ac:spMkLst>
        </pc:spChg>
        <pc:spChg chg="add del">
          <ac:chgData name="Victoria Kovacheva" userId="73fef23b97169258" providerId="LiveId" clId="{EA221F88-17D6-4348-A105-562F9DEC84D2}" dt="2024-04-28T16:23:53.653" v="1545" actId="26606"/>
          <ac:spMkLst>
            <pc:docMk/>
            <pc:sldMk cId="3824685245" sldId="260"/>
            <ac:spMk id="14" creationId="{5E46F2E7-848F-4A6C-A098-4764FDEA771A}"/>
          </ac:spMkLst>
        </pc:spChg>
        <pc:spChg chg="add">
          <ac:chgData name="Victoria Kovacheva" userId="73fef23b97169258" providerId="LiveId" clId="{EA221F88-17D6-4348-A105-562F9DEC84D2}" dt="2024-04-28T16:24:38.894" v="1548" actId="26606"/>
          <ac:spMkLst>
            <pc:docMk/>
            <pc:sldMk cId="3824685245" sldId="260"/>
            <ac:spMk id="15" creationId="{3873B707-463F-40B0-8227-E8CC6C67EB25}"/>
          </ac:spMkLst>
        </pc:spChg>
        <pc:spChg chg="add del">
          <ac:chgData name="Victoria Kovacheva" userId="73fef23b97169258" providerId="LiveId" clId="{EA221F88-17D6-4348-A105-562F9DEC84D2}" dt="2024-04-28T16:24:38.847" v="1547" actId="26606"/>
          <ac:spMkLst>
            <pc:docMk/>
            <pc:sldMk cId="3824685245" sldId="260"/>
            <ac:spMk id="16" creationId="{9427AF5F-9A0E-42B7-A252-FD64C9885F9C}"/>
          </ac:spMkLst>
        </pc:spChg>
        <pc:spChg chg="add">
          <ac:chgData name="Victoria Kovacheva" userId="73fef23b97169258" providerId="LiveId" clId="{EA221F88-17D6-4348-A105-562F9DEC84D2}" dt="2024-04-28T16:24:38.894" v="1548" actId="26606"/>
          <ac:spMkLst>
            <pc:docMk/>
            <pc:sldMk cId="3824685245" sldId="260"/>
            <ac:spMk id="17" creationId="{C13237C8-E62C-4F0D-A318-BD6FB6C2D138}"/>
          </ac:spMkLst>
        </pc:spChg>
        <pc:spChg chg="add">
          <ac:chgData name="Victoria Kovacheva" userId="73fef23b97169258" providerId="LiveId" clId="{EA221F88-17D6-4348-A105-562F9DEC84D2}" dt="2024-04-28T16:24:38.894" v="1548" actId="26606"/>
          <ac:spMkLst>
            <pc:docMk/>
            <pc:sldMk cId="3824685245" sldId="260"/>
            <ac:spMk id="18" creationId="{201CC55D-ED54-4C5C-95E6-10947BD1103B}"/>
          </ac:spMkLst>
        </pc:spChg>
        <pc:spChg chg="add">
          <ac:chgData name="Victoria Kovacheva" userId="73fef23b97169258" providerId="LiveId" clId="{EA221F88-17D6-4348-A105-562F9DEC84D2}" dt="2024-04-28T16:24:38.894" v="1548" actId="26606"/>
          <ac:spMkLst>
            <pc:docMk/>
            <pc:sldMk cId="3824685245" sldId="260"/>
            <ac:spMk id="19" creationId="{19C9EAEA-39D0-4B0E-A0EB-51E7B26740B1}"/>
          </ac:spMkLst>
        </pc:spChg>
        <pc:grpChg chg="add">
          <ac:chgData name="Victoria Kovacheva" userId="73fef23b97169258" providerId="LiveId" clId="{EA221F88-17D6-4348-A105-562F9DEC84D2}" dt="2024-04-28T16:24:38.894" v="1548" actId="26606"/>
          <ac:grpSpMkLst>
            <pc:docMk/>
            <pc:sldMk cId="3824685245" sldId="260"/>
            <ac:grpSpMk id="20" creationId="{1DE889C7-FAD6-4397-98E2-05D503484459}"/>
          </ac:grpSpMkLst>
        </pc:grpChg>
        <pc:picChg chg="add mod ord">
          <ac:chgData name="Victoria Kovacheva" userId="73fef23b97169258" providerId="LiveId" clId="{EA221F88-17D6-4348-A105-562F9DEC84D2}" dt="2024-04-28T16:24:48.070" v="1550" actId="27614"/>
          <ac:picMkLst>
            <pc:docMk/>
            <pc:sldMk cId="3824685245" sldId="260"/>
            <ac:picMk id="4" creationId="{E3179436-E6E3-00F7-ECDA-30ABD2D400E8}"/>
          </ac:picMkLst>
        </pc:picChg>
      </pc:sldChg>
      <pc:sldChg chg="addSp delSp modSp mod modTransition setBg">
        <pc:chgData name="Victoria Kovacheva" userId="73fef23b97169258" providerId="LiveId" clId="{EA221F88-17D6-4348-A105-562F9DEC84D2}" dt="2024-04-28T19:42:52.113" v="4062" actId="20577"/>
        <pc:sldMkLst>
          <pc:docMk/>
          <pc:sldMk cId="2051482495" sldId="261"/>
        </pc:sldMkLst>
        <pc:spChg chg="mod">
          <ac:chgData name="Victoria Kovacheva" userId="73fef23b97169258" providerId="LiveId" clId="{EA221F88-17D6-4348-A105-562F9DEC84D2}" dt="2024-04-28T19:42:52.113" v="4062" actId="20577"/>
          <ac:spMkLst>
            <pc:docMk/>
            <pc:sldMk cId="2051482495" sldId="261"/>
            <ac:spMk id="2" creationId="{42518A1F-A40C-6733-DE40-FEB8BD274601}"/>
          </ac:spMkLst>
        </pc:spChg>
        <pc:spChg chg="del mod">
          <ac:chgData name="Victoria Kovacheva" userId="73fef23b97169258" providerId="LiveId" clId="{EA221F88-17D6-4348-A105-562F9DEC84D2}" dt="2024-04-28T19:25:30.861" v="4022" actId="21"/>
          <ac:spMkLst>
            <pc:docMk/>
            <pc:sldMk cId="2051482495" sldId="261"/>
            <ac:spMk id="3" creationId="{D160C044-7CE9-7B0D-0409-88DBC5BD4819}"/>
          </ac:spMkLst>
        </pc:spChg>
        <pc:spChg chg="add mod">
          <ac:chgData name="Victoria Kovacheva" userId="73fef23b97169258" providerId="LiveId" clId="{EA221F88-17D6-4348-A105-562F9DEC84D2}" dt="2024-04-28T19:29:20.494" v="4054" actId="1076"/>
          <ac:spMkLst>
            <pc:docMk/>
            <pc:sldMk cId="2051482495" sldId="261"/>
            <ac:spMk id="4" creationId="{80AD1A01-6545-D99F-C26C-3458F966231E}"/>
          </ac:spMkLst>
        </pc:spChg>
        <pc:spChg chg="add">
          <ac:chgData name="Victoria Kovacheva" userId="73fef23b97169258" providerId="LiveId" clId="{EA221F88-17D6-4348-A105-562F9DEC84D2}" dt="2024-04-28T19:28:09.516" v="4040" actId="26606"/>
          <ac:spMkLst>
            <pc:docMk/>
            <pc:sldMk cId="2051482495" sldId="261"/>
            <ac:spMk id="9" creationId="{815925C2-A704-4D47-B1C1-3FCA52512EC1}"/>
          </ac:spMkLst>
        </pc:spChg>
        <pc:spChg chg="add">
          <ac:chgData name="Victoria Kovacheva" userId="73fef23b97169258" providerId="LiveId" clId="{EA221F88-17D6-4348-A105-562F9DEC84D2}" dt="2024-04-28T19:28:09.516" v="4040" actId="26606"/>
          <ac:spMkLst>
            <pc:docMk/>
            <pc:sldMk cId="2051482495" sldId="261"/>
            <ac:spMk id="11" creationId="{01D4315C-C23C-4FD3-98DF-08C29E2292A8}"/>
          </ac:spMkLst>
        </pc:spChg>
        <pc:grpChg chg="add">
          <ac:chgData name="Victoria Kovacheva" userId="73fef23b97169258" providerId="LiveId" clId="{EA221F88-17D6-4348-A105-562F9DEC84D2}" dt="2024-04-28T19:28:09.516" v="4040" actId="26606"/>
          <ac:grpSpMkLst>
            <pc:docMk/>
            <pc:sldMk cId="2051482495" sldId="261"/>
            <ac:grpSpMk id="13" creationId="{5E6B47BC-43FD-4C91-8BFF-B41B99A8A39E}"/>
          </ac:grpSpMkLst>
        </pc:grpChg>
        <pc:grpChg chg="add">
          <ac:chgData name="Victoria Kovacheva" userId="73fef23b97169258" providerId="LiveId" clId="{EA221F88-17D6-4348-A105-562F9DEC84D2}" dt="2024-04-28T19:28:09.516" v="4040" actId="26606"/>
          <ac:grpSpMkLst>
            <pc:docMk/>
            <pc:sldMk cId="2051482495" sldId="261"/>
            <ac:grpSpMk id="17" creationId="{43F5E015-E085-4624-B431-B42414448684}"/>
          </ac:grpSpMkLst>
        </pc:grpChg>
      </pc:sldChg>
      <pc:sldChg chg="del">
        <pc:chgData name="Victoria Kovacheva" userId="73fef23b97169258" providerId="LiveId" clId="{EA221F88-17D6-4348-A105-562F9DEC84D2}" dt="2024-04-28T16:13:36.957" v="1440" actId="2696"/>
        <pc:sldMkLst>
          <pc:docMk/>
          <pc:sldMk cId="1993915483" sldId="262"/>
        </pc:sldMkLst>
      </pc:sldChg>
      <pc:sldChg chg="modTransition">
        <pc:chgData name="Victoria Kovacheva" userId="73fef23b97169258" providerId="LiveId" clId="{EA221F88-17D6-4348-A105-562F9DEC84D2}" dt="2024-04-28T19:05:12.197" v="3868"/>
        <pc:sldMkLst>
          <pc:docMk/>
          <pc:sldMk cId="2545069028" sldId="263"/>
        </pc:sldMkLst>
      </pc:sldChg>
      <pc:sldChg chg="modTransition">
        <pc:chgData name="Victoria Kovacheva" userId="73fef23b97169258" providerId="LiveId" clId="{EA221F88-17D6-4348-A105-562F9DEC84D2}" dt="2024-04-28T19:05:25.192" v="3869"/>
        <pc:sldMkLst>
          <pc:docMk/>
          <pc:sldMk cId="3885369081" sldId="264"/>
        </pc:sldMkLst>
      </pc:sldChg>
      <pc:sldChg chg="addSp delSp modSp mod modTransition setBg">
        <pc:chgData name="Victoria Kovacheva" userId="73fef23b97169258" providerId="LiveId" clId="{EA221F88-17D6-4348-A105-562F9DEC84D2}" dt="2024-04-28T19:06:14.165" v="3872"/>
        <pc:sldMkLst>
          <pc:docMk/>
          <pc:sldMk cId="3086716052" sldId="265"/>
        </pc:sldMkLst>
        <pc:spChg chg="mod">
          <ac:chgData name="Victoria Kovacheva" userId="73fef23b97169258" providerId="LiveId" clId="{EA221F88-17D6-4348-A105-562F9DEC84D2}" dt="2024-04-27T23:31:30.833" v="1241" actId="2711"/>
          <ac:spMkLst>
            <pc:docMk/>
            <pc:sldMk cId="3086716052" sldId="265"/>
            <ac:spMk id="2" creationId="{4539718F-6F00-7FAD-2D6B-5984E6136899}"/>
          </ac:spMkLst>
        </pc:spChg>
        <pc:spChg chg="mod">
          <ac:chgData name="Victoria Kovacheva" userId="73fef23b97169258" providerId="LiveId" clId="{EA221F88-17D6-4348-A105-562F9DEC84D2}" dt="2024-04-27T22:20:04.184" v="321" actId="14100"/>
          <ac:spMkLst>
            <pc:docMk/>
            <pc:sldMk cId="3086716052" sldId="265"/>
            <ac:spMk id="3" creationId="{B0DE30CC-23BE-E895-EEC4-75ECF1EBBAFF}"/>
          </ac:spMkLst>
        </pc:spChg>
        <pc:spChg chg="add mod">
          <ac:chgData name="Victoria Kovacheva" userId="73fef23b97169258" providerId="LiveId" clId="{EA221F88-17D6-4348-A105-562F9DEC84D2}" dt="2024-04-27T22:56:47.739" v="707" actId="20577"/>
          <ac:spMkLst>
            <pc:docMk/>
            <pc:sldMk cId="3086716052" sldId="265"/>
            <ac:spMk id="6" creationId="{9E9B4550-D6BA-FC43-C748-455B6A47FF7A}"/>
          </ac:spMkLst>
        </pc:spChg>
        <pc:spChg chg="add mod">
          <ac:chgData name="Victoria Kovacheva" userId="73fef23b97169258" providerId="LiveId" clId="{EA221F88-17D6-4348-A105-562F9DEC84D2}" dt="2024-04-28T19:05:59.264" v="3871" actId="1076"/>
          <ac:spMkLst>
            <pc:docMk/>
            <pc:sldMk cId="3086716052" sldId="265"/>
            <ac:spMk id="7" creationId="{D5E7D8DE-09B7-8546-235C-79560B54A12F}"/>
          </ac:spMkLst>
        </pc:spChg>
        <pc:spChg chg="add mod">
          <ac:chgData name="Victoria Kovacheva" userId="73fef23b97169258" providerId="LiveId" clId="{EA221F88-17D6-4348-A105-562F9DEC84D2}" dt="2024-04-27T22:56:31.157" v="700" actId="1076"/>
          <ac:spMkLst>
            <pc:docMk/>
            <pc:sldMk cId="3086716052" sldId="265"/>
            <ac:spMk id="8" creationId="{4A796DF0-EFBE-AE86-E242-9681E9815D0A}"/>
          </ac:spMkLst>
        </pc:spChg>
        <pc:spChg chg="add del">
          <ac:chgData name="Victoria Kovacheva" userId="73fef23b97169258" providerId="LiveId" clId="{EA221F88-17D6-4348-A105-562F9DEC84D2}" dt="2024-04-27T22:18:42.722" v="297" actId="26606"/>
          <ac:spMkLst>
            <pc:docMk/>
            <pc:sldMk cId="3086716052" sldId="265"/>
            <ac:spMk id="12" creationId="{08953E74-D241-4DDF-8508-F0365EA13A92}"/>
          </ac:spMkLst>
        </pc:spChg>
        <pc:spChg chg="add del">
          <ac:chgData name="Victoria Kovacheva" userId="73fef23b97169258" providerId="LiveId" clId="{EA221F88-17D6-4348-A105-562F9DEC84D2}" dt="2024-04-27T22:18:42.722" v="297" actId="26606"/>
          <ac:spMkLst>
            <pc:docMk/>
            <pc:sldMk cId="3086716052" sldId="265"/>
            <ac:spMk id="14" creationId="{5C3C901A-B2F4-4A3C-BCDD-7C8D587ECA2E}"/>
          </ac:spMkLst>
        </pc:spChg>
        <pc:spChg chg="add">
          <ac:chgData name="Victoria Kovacheva" userId="73fef23b97169258" providerId="LiveId" clId="{EA221F88-17D6-4348-A105-562F9DEC84D2}" dt="2024-04-27T22:18:42.738" v="298" actId="26606"/>
          <ac:spMkLst>
            <pc:docMk/>
            <pc:sldMk cId="3086716052" sldId="265"/>
            <ac:spMk id="16" creationId="{9DECDBF4-02B6-4BB4-B65B-B8107AD6A9E8}"/>
          </ac:spMkLst>
        </pc:spChg>
        <pc:spChg chg="add">
          <ac:chgData name="Victoria Kovacheva" userId="73fef23b97169258" providerId="LiveId" clId="{EA221F88-17D6-4348-A105-562F9DEC84D2}" dt="2024-04-27T22:18:42.738" v="298" actId="26606"/>
          <ac:spMkLst>
            <pc:docMk/>
            <pc:sldMk cId="3086716052" sldId="265"/>
            <ac:spMk id="17" creationId="{53B021B3-DE93-4AB7-8A18-CF5F1CED88B8}"/>
          </ac:spMkLst>
        </pc:spChg>
        <pc:spChg chg="add">
          <ac:chgData name="Victoria Kovacheva" userId="73fef23b97169258" providerId="LiveId" clId="{EA221F88-17D6-4348-A105-562F9DEC84D2}" dt="2024-04-27T22:18:42.738" v="298" actId="26606"/>
          <ac:spMkLst>
            <pc:docMk/>
            <pc:sldMk cId="3086716052" sldId="265"/>
            <ac:spMk id="18" creationId="{52D502E5-F6B4-4D58-B4AE-FC466FF15EE8}"/>
          </ac:spMkLst>
        </pc:spChg>
        <pc:picChg chg="add mod">
          <ac:chgData name="Victoria Kovacheva" userId="73fef23b97169258" providerId="LiveId" clId="{EA221F88-17D6-4348-A105-562F9DEC84D2}" dt="2024-04-27T22:53:26.674" v="664" actId="1076"/>
          <ac:picMkLst>
            <pc:docMk/>
            <pc:sldMk cId="3086716052" sldId="265"/>
            <ac:picMk id="4" creationId="{7E83241B-4911-B85B-54BA-F99386D00585}"/>
          </ac:picMkLst>
        </pc:picChg>
        <pc:picChg chg="add mod">
          <ac:chgData name="Victoria Kovacheva" userId="73fef23b97169258" providerId="LiveId" clId="{EA221F88-17D6-4348-A105-562F9DEC84D2}" dt="2024-04-27T22:19:24.884" v="313" actId="1076"/>
          <ac:picMkLst>
            <pc:docMk/>
            <pc:sldMk cId="3086716052" sldId="265"/>
            <ac:picMk id="5" creationId="{8F052266-D305-EEB0-979C-DAFC42FC928F}"/>
          </ac:picMkLst>
        </pc:picChg>
      </pc:sldChg>
      <pc:sldChg chg="addSp modSp mod modTransition setBg">
        <pc:chgData name="Victoria Kovacheva" userId="73fef23b97169258" providerId="LiveId" clId="{EA221F88-17D6-4348-A105-562F9DEC84D2}" dt="2024-04-28T19:07:52.838" v="3882"/>
        <pc:sldMkLst>
          <pc:docMk/>
          <pc:sldMk cId="3954411850" sldId="266"/>
        </pc:sldMkLst>
        <pc:spChg chg="mod">
          <ac:chgData name="Victoria Kovacheva" userId="73fef23b97169258" providerId="LiveId" clId="{EA221F88-17D6-4348-A105-562F9DEC84D2}" dt="2024-04-27T23:31:55.446" v="1243" actId="26606"/>
          <ac:spMkLst>
            <pc:docMk/>
            <pc:sldMk cId="3954411850" sldId="266"/>
            <ac:spMk id="2" creationId="{FAC56FEE-68F1-6499-437C-99EA119A0B39}"/>
          </ac:spMkLst>
        </pc:spChg>
        <pc:spChg chg="mod">
          <ac:chgData name="Victoria Kovacheva" userId="73fef23b97169258" providerId="LiveId" clId="{EA221F88-17D6-4348-A105-562F9DEC84D2}" dt="2024-04-27T23:32:50.795" v="1256" actId="5793"/>
          <ac:spMkLst>
            <pc:docMk/>
            <pc:sldMk cId="3954411850" sldId="266"/>
            <ac:spMk id="3" creationId="{B893801D-BB7F-49FA-6570-F28A075A5172}"/>
          </ac:spMkLst>
        </pc:spChg>
        <pc:spChg chg="add">
          <ac:chgData name="Victoria Kovacheva" userId="73fef23b97169258" providerId="LiveId" clId="{EA221F88-17D6-4348-A105-562F9DEC84D2}" dt="2024-04-27T23:31:55.446" v="1243" actId="26606"/>
          <ac:spMkLst>
            <pc:docMk/>
            <pc:sldMk cId="3954411850" sldId="266"/>
            <ac:spMk id="9" creationId="{3ECBE1F1-D69B-4AFA-ABD5-8E41720EF6DE}"/>
          </ac:spMkLst>
        </pc:spChg>
        <pc:spChg chg="add">
          <ac:chgData name="Victoria Kovacheva" userId="73fef23b97169258" providerId="LiveId" clId="{EA221F88-17D6-4348-A105-562F9DEC84D2}" dt="2024-04-27T23:31:55.446" v="1243" actId="26606"/>
          <ac:spMkLst>
            <pc:docMk/>
            <pc:sldMk cId="3954411850" sldId="266"/>
            <ac:spMk id="11" creationId="{603A6265-E10C-4B85-9C20-E75FCAF9CC63}"/>
          </ac:spMkLst>
        </pc:spChg>
        <pc:picChg chg="add">
          <ac:chgData name="Victoria Kovacheva" userId="73fef23b97169258" providerId="LiveId" clId="{EA221F88-17D6-4348-A105-562F9DEC84D2}" dt="2024-04-27T23:31:55.446" v="1243" actId="26606"/>
          <ac:picMkLst>
            <pc:docMk/>
            <pc:sldMk cId="3954411850" sldId="266"/>
            <ac:picMk id="5" creationId="{B92A1389-F36B-083A-AA14-4CA588E500A3}"/>
          </ac:picMkLst>
        </pc:picChg>
      </pc:sldChg>
      <pc:sldChg chg="addSp delSp modSp del mod ord setBg addAnim">
        <pc:chgData name="Victoria Kovacheva" userId="73fef23b97169258" providerId="LiveId" clId="{EA221F88-17D6-4348-A105-562F9DEC84D2}" dt="2024-04-28T18:54:35.836" v="3560" actId="2696"/>
        <pc:sldMkLst>
          <pc:docMk/>
          <pc:sldMk cId="3860067027" sldId="267"/>
        </pc:sldMkLst>
        <pc:spChg chg="mod ord">
          <ac:chgData name="Victoria Kovacheva" userId="73fef23b97169258" providerId="LiveId" clId="{EA221F88-17D6-4348-A105-562F9DEC84D2}" dt="2024-04-28T18:50:20.484" v="3542" actId="20577"/>
          <ac:spMkLst>
            <pc:docMk/>
            <pc:sldMk cId="3860067027" sldId="267"/>
            <ac:spMk id="2" creationId="{99858D73-9521-2E90-1AB6-1BC7B4D32D6D}"/>
          </ac:spMkLst>
        </pc:spChg>
        <pc:spChg chg="del mod">
          <ac:chgData name="Victoria Kovacheva" userId="73fef23b97169258" providerId="LiveId" clId="{EA221F88-17D6-4348-A105-562F9DEC84D2}" dt="2024-04-28T18:28:00.520" v="3323" actId="21"/>
          <ac:spMkLst>
            <pc:docMk/>
            <pc:sldMk cId="3860067027" sldId="267"/>
            <ac:spMk id="3" creationId="{A0BB327B-AF32-D685-D210-0CF73E09241C}"/>
          </ac:spMkLst>
        </pc:spChg>
        <pc:spChg chg="add del mod">
          <ac:chgData name="Victoria Kovacheva" userId="73fef23b97169258" providerId="LiveId" clId="{EA221F88-17D6-4348-A105-562F9DEC84D2}" dt="2024-04-28T18:28:05.855" v="3324" actId="21"/>
          <ac:spMkLst>
            <pc:docMk/>
            <pc:sldMk cId="3860067027" sldId="267"/>
            <ac:spMk id="5" creationId="{61FAF86F-F908-5167-6BB8-0CA42C501F29}"/>
          </ac:spMkLst>
        </pc:spChg>
        <pc:spChg chg="add del">
          <ac:chgData name="Victoria Kovacheva" userId="73fef23b97169258" providerId="LiveId" clId="{EA221F88-17D6-4348-A105-562F9DEC84D2}" dt="2024-04-28T18:30:09.287" v="3328" actId="26606"/>
          <ac:spMkLst>
            <pc:docMk/>
            <pc:sldMk cId="3860067027" sldId="267"/>
            <ac:spMk id="11" creationId="{E91DC736-0EF8-4F87-9146-EBF1D2EE4D3D}"/>
          </ac:spMkLst>
        </pc:spChg>
        <pc:spChg chg="add del">
          <ac:chgData name="Victoria Kovacheva" userId="73fef23b97169258" providerId="LiveId" clId="{EA221F88-17D6-4348-A105-562F9DEC84D2}" dt="2024-04-28T18:30:09.287" v="3328" actId="26606"/>
          <ac:spMkLst>
            <pc:docMk/>
            <pc:sldMk cId="3860067027" sldId="267"/>
            <ac:spMk id="13" creationId="{097CD68E-23E3-4007-8847-CD0944C4F7BE}"/>
          </ac:spMkLst>
        </pc:spChg>
        <pc:spChg chg="add del">
          <ac:chgData name="Victoria Kovacheva" userId="73fef23b97169258" providerId="LiveId" clId="{EA221F88-17D6-4348-A105-562F9DEC84D2}" dt="2024-04-28T18:30:09.287" v="3328" actId="26606"/>
          <ac:spMkLst>
            <pc:docMk/>
            <pc:sldMk cId="3860067027" sldId="267"/>
            <ac:spMk id="15" creationId="{AF2F604E-43BE-4DC3-B983-E071523364F8}"/>
          </ac:spMkLst>
        </pc:spChg>
        <pc:spChg chg="add del">
          <ac:chgData name="Victoria Kovacheva" userId="73fef23b97169258" providerId="LiveId" clId="{EA221F88-17D6-4348-A105-562F9DEC84D2}" dt="2024-04-28T18:30:09.287" v="3328" actId="26606"/>
          <ac:spMkLst>
            <pc:docMk/>
            <pc:sldMk cId="3860067027" sldId="267"/>
            <ac:spMk id="17" creationId="{08C9B587-E65E-4B52-B37C-ABEBB6E87928}"/>
          </ac:spMkLst>
        </pc:spChg>
        <pc:spChg chg="add del">
          <ac:chgData name="Victoria Kovacheva" userId="73fef23b97169258" providerId="LiveId" clId="{EA221F88-17D6-4348-A105-562F9DEC84D2}" dt="2024-04-28T18:30:16.884" v="3330" actId="26606"/>
          <ac:spMkLst>
            <pc:docMk/>
            <pc:sldMk cId="3860067027" sldId="267"/>
            <ac:spMk id="19" creationId="{68115176-AEC9-4FF7-8DF7-318ECB832D13}"/>
          </ac:spMkLst>
        </pc:spChg>
        <pc:spChg chg="add del">
          <ac:chgData name="Victoria Kovacheva" userId="73fef23b97169258" providerId="LiveId" clId="{EA221F88-17D6-4348-A105-562F9DEC84D2}" dt="2024-04-28T18:30:16.884" v="3330" actId="26606"/>
          <ac:spMkLst>
            <pc:docMk/>
            <pc:sldMk cId="3860067027" sldId="267"/>
            <ac:spMk id="20" creationId="{7BC5096B-3782-42A4-8A8B-866FA29BC3DA}"/>
          </ac:spMkLst>
        </pc:spChg>
        <pc:spChg chg="add del">
          <ac:chgData name="Victoria Kovacheva" userId="73fef23b97169258" providerId="LiveId" clId="{EA221F88-17D6-4348-A105-562F9DEC84D2}" dt="2024-04-28T18:30:24.557" v="3333" actId="26606"/>
          <ac:spMkLst>
            <pc:docMk/>
            <pc:sldMk cId="3860067027" sldId="267"/>
            <ac:spMk id="22" creationId="{665DBBEF-238B-476B-96AB-8AAC3224ECEA}"/>
          </ac:spMkLst>
        </pc:spChg>
        <pc:spChg chg="add del">
          <ac:chgData name="Victoria Kovacheva" userId="73fef23b97169258" providerId="LiveId" clId="{EA221F88-17D6-4348-A105-562F9DEC84D2}" dt="2024-04-28T18:30:24.557" v="3333" actId="26606"/>
          <ac:spMkLst>
            <pc:docMk/>
            <pc:sldMk cId="3860067027" sldId="267"/>
            <ac:spMk id="23" creationId="{3FCFB1DE-0B7E-48CC-BA90-B2AB0889F9D6}"/>
          </ac:spMkLst>
        </pc:spChg>
        <pc:spChg chg="add del">
          <ac:chgData name="Victoria Kovacheva" userId="73fef23b97169258" providerId="LiveId" clId="{EA221F88-17D6-4348-A105-562F9DEC84D2}" dt="2024-04-28T18:31:00.889" v="3335" actId="26606"/>
          <ac:spMkLst>
            <pc:docMk/>
            <pc:sldMk cId="3860067027" sldId="267"/>
            <ac:spMk id="25" creationId="{D47766EE-4192-4B2D-A5A0-F60F9A5F743F}"/>
          </ac:spMkLst>
        </pc:spChg>
        <pc:spChg chg="add del">
          <ac:chgData name="Victoria Kovacheva" userId="73fef23b97169258" providerId="LiveId" clId="{EA221F88-17D6-4348-A105-562F9DEC84D2}" dt="2024-04-28T18:31:00.889" v="3335" actId="26606"/>
          <ac:spMkLst>
            <pc:docMk/>
            <pc:sldMk cId="3860067027" sldId="267"/>
            <ac:spMk id="26" creationId="{D6705569-F545-4F47-A260-A9202826EA20}"/>
          </ac:spMkLst>
        </pc:spChg>
        <pc:spChg chg="add del">
          <ac:chgData name="Victoria Kovacheva" userId="73fef23b97169258" providerId="LiveId" clId="{EA221F88-17D6-4348-A105-562F9DEC84D2}" dt="2024-04-28T18:35:43.799" v="3371" actId="26606"/>
          <ac:spMkLst>
            <pc:docMk/>
            <pc:sldMk cId="3860067027" sldId="267"/>
            <ac:spMk id="28" creationId="{AC8EEB0F-BA72-49AC-956F-331B60FDE79E}"/>
          </ac:spMkLst>
        </pc:spChg>
        <pc:spChg chg="add del">
          <ac:chgData name="Victoria Kovacheva" userId="73fef23b97169258" providerId="LiveId" clId="{EA221F88-17D6-4348-A105-562F9DEC84D2}" dt="2024-04-28T18:35:43.799" v="3371" actId="26606"/>
          <ac:spMkLst>
            <pc:docMk/>
            <pc:sldMk cId="3860067027" sldId="267"/>
            <ac:spMk id="29" creationId="{1BE70332-ECAF-47BB-8C7B-BD049452F653}"/>
          </ac:spMkLst>
        </pc:spChg>
        <pc:spChg chg="add del">
          <ac:chgData name="Victoria Kovacheva" userId="73fef23b97169258" providerId="LiveId" clId="{EA221F88-17D6-4348-A105-562F9DEC84D2}" dt="2024-04-28T18:35:43.799" v="3371" actId="26606"/>
          <ac:spMkLst>
            <pc:docMk/>
            <pc:sldMk cId="3860067027" sldId="267"/>
            <ac:spMk id="30" creationId="{716D9361-A35A-4DC8-AAB9-04FD2D6FEE1D}"/>
          </ac:spMkLst>
        </pc:spChg>
        <pc:spChg chg="add del">
          <ac:chgData name="Victoria Kovacheva" userId="73fef23b97169258" providerId="LiveId" clId="{EA221F88-17D6-4348-A105-562F9DEC84D2}" dt="2024-04-28T18:35:43.799" v="3371" actId="26606"/>
          <ac:spMkLst>
            <pc:docMk/>
            <pc:sldMk cId="3860067027" sldId="267"/>
            <ac:spMk id="31" creationId="{87FC31AD-FBB3-4219-A758-D6F7594A0A81}"/>
          </ac:spMkLst>
        </pc:spChg>
        <pc:spChg chg="add">
          <ac:chgData name="Victoria Kovacheva" userId="73fef23b97169258" providerId="LiveId" clId="{EA221F88-17D6-4348-A105-562F9DEC84D2}" dt="2024-04-28T18:35:43.799" v="3371" actId="26606"/>
          <ac:spMkLst>
            <pc:docMk/>
            <pc:sldMk cId="3860067027" sldId="267"/>
            <ac:spMk id="36" creationId="{E91DC736-0EF8-4F87-9146-EBF1D2EE4D3D}"/>
          </ac:spMkLst>
        </pc:spChg>
        <pc:spChg chg="add">
          <ac:chgData name="Victoria Kovacheva" userId="73fef23b97169258" providerId="LiveId" clId="{EA221F88-17D6-4348-A105-562F9DEC84D2}" dt="2024-04-28T18:35:43.799" v="3371" actId="26606"/>
          <ac:spMkLst>
            <pc:docMk/>
            <pc:sldMk cId="3860067027" sldId="267"/>
            <ac:spMk id="38" creationId="{097CD68E-23E3-4007-8847-CD0944C4F7BE}"/>
          </ac:spMkLst>
        </pc:spChg>
        <pc:spChg chg="add">
          <ac:chgData name="Victoria Kovacheva" userId="73fef23b97169258" providerId="LiveId" clId="{EA221F88-17D6-4348-A105-562F9DEC84D2}" dt="2024-04-28T18:35:43.799" v="3371" actId="26606"/>
          <ac:spMkLst>
            <pc:docMk/>
            <pc:sldMk cId="3860067027" sldId="267"/>
            <ac:spMk id="40" creationId="{AF2F604E-43BE-4DC3-B983-E071523364F8}"/>
          </ac:spMkLst>
        </pc:spChg>
        <pc:spChg chg="add">
          <ac:chgData name="Victoria Kovacheva" userId="73fef23b97169258" providerId="LiveId" clId="{EA221F88-17D6-4348-A105-562F9DEC84D2}" dt="2024-04-28T18:35:43.799" v="3371" actId="26606"/>
          <ac:spMkLst>
            <pc:docMk/>
            <pc:sldMk cId="3860067027" sldId="267"/>
            <ac:spMk id="42" creationId="{08C9B587-E65E-4B52-B37C-ABEBB6E87928}"/>
          </ac:spMkLst>
        </pc:spChg>
        <pc:picChg chg="add del mod">
          <ac:chgData name="Victoria Kovacheva" userId="73fef23b97169258" providerId="LiveId" clId="{EA221F88-17D6-4348-A105-562F9DEC84D2}" dt="2024-04-28T18:52:51.495" v="3546" actId="21"/>
          <ac:picMkLst>
            <pc:docMk/>
            <pc:sldMk cId="3860067027" sldId="267"/>
            <ac:picMk id="6" creationId="{F7841D32-6933-763D-50BE-F4FB6EF4894B}"/>
          </ac:picMkLst>
        </pc:picChg>
        <pc:picChg chg="add mod">
          <ac:chgData name="Victoria Kovacheva" userId="73fef23b97169258" providerId="LiveId" clId="{EA221F88-17D6-4348-A105-562F9DEC84D2}" dt="2024-04-28T18:39:53.847" v="3437" actId="1076"/>
          <ac:picMkLst>
            <pc:docMk/>
            <pc:sldMk cId="3860067027" sldId="267"/>
            <ac:picMk id="8" creationId="{064FC703-DA1E-2F7D-E384-3EB98CDE2766}"/>
          </ac:picMkLst>
        </pc:picChg>
        <pc:picChg chg="add mod">
          <ac:chgData name="Victoria Kovacheva" userId="73fef23b97169258" providerId="LiveId" clId="{EA221F88-17D6-4348-A105-562F9DEC84D2}" dt="2024-04-28T18:53:56.206" v="3551" actId="1076"/>
          <ac:picMkLst>
            <pc:docMk/>
            <pc:sldMk cId="3860067027" sldId="267"/>
            <ac:picMk id="9" creationId="{09FD26BF-7EBD-8FD6-8086-803A17549142}"/>
          </ac:picMkLst>
        </pc:picChg>
      </pc:sldChg>
      <pc:sldChg chg="del">
        <pc:chgData name="Victoria Kovacheva" userId="73fef23b97169258" providerId="LiveId" clId="{EA221F88-17D6-4348-A105-562F9DEC84D2}" dt="2024-04-28T16:13:45.230" v="1441" actId="2696"/>
        <pc:sldMkLst>
          <pc:docMk/>
          <pc:sldMk cId="3114864645" sldId="268"/>
        </pc:sldMkLst>
      </pc:sldChg>
      <pc:sldChg chg="del">
        <pc:chgData name="Victoria Kovacheva" userId="73fef23b97169258" providerId="LiveId" clId="{EA221F88-17D6-4348-A105-562F9DEC84D2}" dt="2024-04-28T18:49:09.914" v="3531" actId="2696"/>
        <pc:sldMkLst>
          <pc:docMk/>
          <pc:sldMk cId="2884235517" sldId="269"/>
        </pc:sldMkLst>
      </pc:sldChg>
      <pc:sldChg chg="addSp delSp modSp new mod ord modTransition setBg">
        <pc:chgData name="Victoria Kovacheva" userId="73fef23b97169258" providerId="LiveId" clId="{EA221F88-17D6-4348-A105-562F9DEC84D2}" dt="2024-04-28T19:09:01.419" v="3892"/>
        <pc:sldMkLst>
          <pc:docMk/>
          <pc:sldMk cId="2174348830" sldId="270"/>
        </pc:sldMkLst>
        <pc:spChg chg="del">
          <ac:chgData name="Victoria Kovacheva" userId="73fef23b97169258" providerId="LiveId" clId="{EA221F88-17D6-4348-A105-562F9DEC84D2}" dt="2024-04-27T21:35:10.856" v="11" actId="21"/>
          <ac:spMkLst>
            <pc:docMk/>
            <pc:sldMk cId="2174348830" sldId="270"/>
            <ac:spMk id="2" creationId="{43FF9FFB-B3E2-5A18-6880-4B10E34E1E49}"/>
          </ac:spMkLst>
        </pc:spChg>
        <pc:spChg chg="del mod">
          <ac:chgData name="Victoria Kovacheva" userId="73fef23b97169258" providerId="LiveId" clId="{EA221F88-17D6-4348-A105-562F9DEC84D2}" dt="2024-04-28T17:01:50.182" v="2647" actId="21"/>
          <ac:spMkLst>
            <pc:docMk/>
            <pc:sldMk cId="2174348830" sldId="270"/>
            <ac:spMk id="3" creationId="{4A92B2C8-6853-05A5-0B0A-DEA4B0DCE2E5}"/>
          </ac:spMkLst>
        </pc:spChg>
        <pc:spChg chg="add del mod">
          <ac:chgData name="Victoria Kovacheva" userId="73fef23b97169258" providerId="LiveId" clId="{EA221F88-17D6-4348-A105-562F9DEC84D2}" dt="2024-04-28T17:01:45.196" v="2646" actId="21"/>
          <ac:spMkLst>
            <pc:docMk/>
            <pc:sldMk cId="2174348830" sldId="270"/>
            <ac:spMk id="4" creationId="{76C7B65D-1B7B-2928-3C17-B340B6AF384D}"/>
          </ac:spMkLst>
        </pc:spChg>
        <pc:spChg chg="add mod">
          <ac:chgData name="Victoria Kovacheva" userId="73fef23b97169258" providerId="LiveId" clId="{EA221F88-17D6-4348-A105-562F9DEC84D2}" dt="2024-04-28T17:00:51.436" v="2630" actId="1076"/>
          <ac:spMkLst>
            <pc:docMk/>
            <pc:sldMk cId="2174348830" sldId="270"/>
            <ac:spMk id="6" creationId="{2076654E-92EC-113B-05DE-776FA8F01CFE}"/>
          </ac:spMkLst>
        </pc:spChg>
        <pc:graphicFrameChg chg="add mod modGraphic">
          <ac:chgData name="Victoria Kovacheva" userId="73fef23b97169258" providerId="LiveId" clId="{EA221F88-17D6-4348-A105-562F9DEC84D2}" dt="2024-04-28T17:05:24.039" v="2659" actId="1076"/>
          <ac:graphicFrameMkLst>
            <pc:docMk/>
            <pc:sldMk cId="2174348830" sldId="270"/>
            <ac:graphicFrameMk id="5" creationId="{DF243866-ABF4-5231-CD87-B557297A9D2E}"/>
          </ac:graphicFrameMkLst>
        </pc:graphicFrameChg>
      </pc:sldChg>
      <pc:sldChg chg="addSp delSp modSp new mod ord modTransition setBg">
        <pc:chgData name="Victoria Kovacheva" userId="73fef23b97169258" providerId="LiveId" clId="{EA221F88-17D6-4348-A105-562F9DEC84D2}" dt="2024-04-28T19:09:15.762" v="3893"/>
        <pc:sldMkLst>
          <pc:docMk/>
          <pc:sldMk cId="1018489324" sldId="271"/>
        </pc:sldMkLst>
        <pc:spChg chg="del">
          <ac:chgData name="Victoria Kovacheva" userId="73fef23b97169258" providerId="LiveId" clId="{EA221F88-17D6-4348-A105-562F9DEC84D2}" dt="2024-04-27T21:42:26.822" v="23" actId="21"/>
          <ac:spMkLst>
            <pc:docMk/>
            <pc:sldMk cId="1018489324" sldId="271"/>
            <ac:spMk id="2" creationId="{3CF6CFC9-CE63-CB5E-DC5C-3C5183B3FD9B}"/>
          </ac:spMkLst>
        </pc:spChg>
        <pc:spChg chg="mod">
          <ac:chgData name="Victoria Kovacheva" userId="73fef23b97169258" providerId="LiveId" clId="{EA221F88-17D6-4348-A105-562F9DEC84D2}" dt="2024-04-28T17:55:45.887" v="2884" actId="207"/>
          <ac:spMkLst>
            <pc:docMk/>
            <pc:sldMk cId="1018489324" sldId="271"/>
            <ac:spMk id="3" creationId="{3F86F7C6-E97D-4DBB-B072-9FB05ED6DBC1}"/>
          </ac:spMkLst>
        </pc:spChg>
        <pc:grpChg chg="add">
          <ac:chgData name="Victoria Kovacheva" userId="73fef23b97169258" providerId="LiveId" clId="{EA221F88-17D6-4348-A105-562F9DEC84D2}" dt="2024-04-28T17:53:25.365" v="2868" actId="26606"/>
          <ac:grpSpMkLst>
            <pc:docMk/>
            <pc:sldMk cId="1018489324" sldId="271"/>
            <ac:grpSpMk id="13" creationId="{5EFBDE31-BB3E-6CFC-23CD-B5976DA38438}"/>
          </ac:grpSpMkLst>
        </pc:grpChg>
        <pc:graphicFrameChg chg="add del mod modGraphic">
          <ac:chgData name="Victoria Kovacheva" userId="73fef23b97169258" providerId="LiveId" clId="{EA221F88-17D6-4348-A105-562F9DEC84D2}" dt="2024-04-28T17:44:06.324" v="2798" actId="1032"/>
          <ac:graphicFrameMkLst>
            <pc:docMk/>
            <pc:sldMk cId="1018489324" sldId="271"/>
            <ac:graphicFrameMk id="4" creationId="{59988104-0293-7780-A0CA-96612BDEF656}"/>
          </ac:graphicFrameMkLst>
        </pc:graphicFrameChg>
        <pc:graphicFrameChg chg="add del modGraphic">
          <ac:chgData name="Victoria Kovacheva" userId="73fef23b97169258" providerId="LiveId" clId="{EA221F88-17D6-4348-A105-562F9DEC84D2}" dt="2024-04-28T17:45:02.171" v="2800" actId="1032"/>
          <ac:graphicFrameMkLst>
            <pc:docMk/>
            <pc:sldMk cId="1018489324" sldId="271"/>
            <ac:graphicFrameMk id="5" creationId="{C379F4AC-AFCC-3699-1E59-D82ECA91A6AE}"/>
          </ac:graphicFrameMkLst>
        </pc:graphicFrameChg>
        <pc:graphicFrameChg chg="add del mod modGraphic">
          <ac:chgData name="Victoria Kovacheva" userId="73fef23b97169258" providerId="LiveId" clId="{EA221F88-17D6-4348-A105-562F9DEC84D2}" dt="2024-04-28T17:46:40.144" v="2803" actId="1032"/>
          <ac:graphicFrameMkLst>
            <pc:docMk/>
            <pc:sldMk cId="1018489324" sldId="271"/>
            <ac:graphicFrameMk id="6" creationId="{CE6886DF-F54A-AB0D-43CD-D5BEA3F4EEE7}"/>
          </ac:graphicFrameMkLst>
        </pc:graphicFrameChg>
        <pc:graphicFrameChg chg="add del mod modGraphic">
          <ac:chgData name="Victoria Kovacheva" userId="73fef23b97169258" providerId="LiveId" clId="{EA221F88-17D6-4348-A105-562F9DEC84D2}" dt="2024-04-28T17:51:04.964" v="2861" actId="21"/>
          <ac:graphicFrameMkLst>
            <pc:docMk/>
            <pc:sldMk cId="1018489324" sldId="271"/>
            <ac:graphicFrameMk id="7" creationId="{FEE9B5C2-8728-AE16-DA8D-202E11A46884}"/>
          </ac:graphicFrameMkLst>
        </pc:graphicFrameChg>
        <pc:graphicFrameChg chg="add del modGraphic">
          <ac:chgData name="Victoria Kovacheva" userId="73fef23b97169258" providerId="LiveId" clId="{EA221F88-17D6-4348-A105-562F9DEC84D2}" dt="2024-04-28T17:51:38.192" v="2863" actId="1032"/>
          <ac:graphicFrameMkLst>
            <pc:docMk/>
            <pc:sldMk cId="1018489324" sldId="271"/>
            <ac:graphicFrameMk id="8" creationId="{A7460A72-8B63-24F6-8368-D5849F09338A}"/>
          </ac:graphicFrameMkLst>
        </pc:graphicFrameChg>
        <pc:graphicFrameChg chg="add del modGraphic">
          <ac:chgData name="Victoria Kovacheva" userId="73fef23b97169258" providerId="LiveId" clId="{EA221F88-17D6-4348-A105-562F9DEC84D2}" dt="2024-04-28T17:52:05.154" v="2865" actId="1032"/>
          <ac:graphicFrameMkLst>
            <pc:docMk/>
            <pc:sldMk cId="1018489324" sldId="271"/>
            <ac:graphicFrameMk id="9" creationId="{DEE4D83F-0AE7-03C9-3D69-016D93924841}"/>
          </ac:graphicFrameMkLst>
        </pc:graphicFrameChg>
        <pc:picChg chg="add">
          <ac:chgData name="Victoria Kovacheva" userId="73fef23b97169258" providerId="LiveId" clId="{EA221F88-17D6-4348-A105-562F9DEC84D2}" dt="2024-04-28T17:53:25.365" v="2868" actId="26606"/>
          <ac:picMkLst>
            <pc:docMk/>
            <pc:sldMk cId="1018489324" sldId="271"/>
            <ac:picMk id="12" creationId="{92CF85C4-BE0B-2E5B-439F-80D3CECF6BB0}"/>
          </ac:picMkLst>
        </pc:picChg>
      </pc:sldChg>
      <pc:sldChg chg="addSp delSp modSp new mod modTransition">
        <pc:chgData name="Victoria Kovacheva" userId="73fef23b97169258" providerId="LiveId" clId="{EA221F88-17D6-4348-A105-562F9DEC84D2}" dt="2024-04-29T11:10:38.356" v="4066" actId="20577"/>
        <pc:sldMkLst>
          <pc:docMk/>
          <pc:sldMk cId="3460562516" sldId="272"/>
        </pc:sldMkLst>
        <pc:spChg chg="del">
          <ac:chgData name="Victoria Kovacheva" userId="73fef23b97169258" providerId="LiveId" clId="{EA221F88-17D6-4348-A105-562F9DEC84D2}" dt="2024-04-27T22:09:41.537" v="195" actId="21"/>
          <ac:spMkLst>
            <pc:docMk/>
            <pc:sldMk cId="3460562516" sldId="272"/>
            <ac:spMk id="2" creationId="{33BBC521-DA95-AD39-4E51-13172B737BE1}"/>
          </ac:spMkLst>
        </pc:spChg>
        <pc:spChg chg="mod">
          <ac:chgData name="Victoria Kovacheva" userId="73fef23b97169258" providerId="LiveId" clId="{EA221F88-17D6-4348-A105-562F9DEC84D2}" dt="2024-04-29T11:10:38.356" v="4066" actId="20577"/>
          <ac:spMkLst>
            <pc:docMk/>
            <pc:sldMk cId="3460562516" sldId="272"/>
            <ac:spMk id="3" creationId="{CC77A1C1-2348-4408-2FB5-BE7E45E9A970}"/>
          </ac:spMkLst>
        </pc:spChg>
        <pc:spChg chg="add del mod">
          <ac:chgData name="Victoria Kovacheva" userId="73fef23b97169258" providerId="LiveId" clId="{EA221F88-17D6-4348-A105-562F9DEC84D2}" dt="2024-04-27T23:26:25.202" v="1074" actId="26606"/>
          <ac:spMkLst>
            <pc:docMk/>
            <pc:sldMk cId="3460562516" sldId="272"/>
            <ac:spMk id="5" creationId="{506BDA38-8A53-1D09-FB68-46C559EDCCAC}"/>
          </ac:spMkLst>
        </pc:spChg>
        <pc:spChg chg="add mod">
          <ac:chgData name="Victoria Kovacheva" userId="73fef23b97169258" providerId="LiveId" clId="{EA221F88-17D6-4348-A105-562F9DEC84D2}" dt="2024-04-27T23:21:43.585" v="957" actId="1076"/>
          <ac:spMkLst>
            <pc:docMk/>
            <pc:sldMk cId="3460562516" sldId="272"/>
            <ac:spMk id="6" creationId="{D0C997B9-4B91-9FB8-C491-768F5AC44F87}"/>
          </ac:spMkLst>
        </pc:spChg>
        <pc:spChg chg="add mod">
          <ac:chgData name="Victoria Kovacheva" userId="73fef23b97169258" providerId="LiveId" clId="{EA221F88-17D6-4348-A105-562F9DEC84D2}" dt="2024-04-27T23:19:44.755" v="933" actId="1076"/>
          <ac:spMkLst>
            <pc:docMk/>
            <pc:sldMk cId="3460562516" sldId="272"/>
            <ac:spMk id="10" creationId="{D1C2FA20-982E-6889-0165-7A02DDA83DE0}"/>
          </ac:spMkLst>
        </pc:spChg>
        <pc:spChg chg="add mod">
          <ac:chgData name="Victoria Kovacheva" userId="73fef23b97169258" providerId="LiveId" clId="{EA221F88-17D6-4348-A105-562F9DEC84D2}" dt="2024-04-27T23:19:56.232" v="935" actId="1076"/>
          <ac:spMkLst>
            <pc:docMk/>
            <pc:sldMk cId="3460562516" sldId="272"/>
            <ac:spMk id="11" creationId="{AEFC0ED9-ECDD-5890-94D6-4F14CDD5174D}"/>
          </ac:spMkLst>
        </pc:spChg>
        <pc:spChg chg="add mod">
          <ac:chgData name="Victoria Kovacheva" userId="73fef23b97169258" providerId="LiveId" clId="{EA221F88-17D6-4348-A105-562F9DEC84D2}" dt="2024-04-27T23:21:24.543" v="954" actId="1076"/>
          <ac:spMkLst>
            <pc:docMk/>
            <pc:sldMk cId="3460562516" sldId="272"/>
            <ac:spMk id="12" creationId="{4D44447B-07C1-6322-40EF-EBFCC95BD46E}"/>
          </ac:spMkLst>
        </pc:spChg>
        <pc:spChg chg="add mod">
          <ac:chgData name="Victoria Kovacheva" userId="73fef23b97169258" providerId="LiveId" clId="{EA221F88-17D6-4348-A105-562F9DEC84D2}" dt="2024-04-27T23:21:11.103" v="952" actId="1076"/>
          <ac:spMkLst>
            <pc:docMk/>
            <pc:sldMk cId="3460562516" sldId="272"/>
            <ac:spMk id="13" creationId="{C4E10413-585D-0EB6-93CB-9E215B47D8DE}"/>
          </ac:spMkLst>
        </pc:spChg>
        <pc:spChg chg="add mod">
          <ac:chgData name="Victoria Kovacheva" userId="73fef23b97169258" providerId="LiveId" clId="{EA221F88-17D6-4348-A105-562F9DEC84D2}" dt="2024-04-27T23:20:07.491" v="938" actId="1076"/>
          <ac:spMkLst>
            <pc:docMk/>
            <pc:sldMk cId="3460562516" sldId="272"/>
            <ac:spMk id="14" creationId="{74FE8C41-F1B7-EB90-AE81-4ECB5991BAB0}"/>
          </ac:spMkLst>
        </pc:spChg>
        <pc:spChg chg="add mod">
          <ac:chgData name="Victoria Kovacheva" userId="73fef23b97169258" providerId="LiveId" clId="{EA221F88-17D6-4348-A105-562F9DEC84D2}" dt="2024-04-27T23:20:33.304" v="944" actId="1076"/>
          <ac:spMkLst>
            <pc:docMk/>
            <pc:sldMk cId="3460562516" sldId="272"/>
            <ac:spMk id="18" creationId="{F3B10F39-F2EE-9B59-70F6-0C57E2EE77EF}"/>
          </ac:spMkLst>
        </pc:spChg>
        <pc:graphicFrameChg chg="add mod">
          <ac:chgData name="Victoria Kovacheva" userId="73fef23b97169258" providerId="LiveId" clId="{EA221F88-17D6-4348-A105-562F9DEC84D2}" dt="2024-04-27T23:27:09.679" v="1085" actId="20577"/>
          <ac:graphicFrameMkLst>
            <pc:docMk/>
            <pc:sldMk cId="3460562516" sldId="272"/>
            <ac:graphicFrameMk id="20" creationId="{902302E0-9E4F-3617-8FD9-CA0095939C54}"/>
          </ac:graphicFrameMkLst>
        </pc:graphicFrameChg>
        <pc:picChg chg="add mod">
          <ac:chgData name="Victoria Kovacheva" userId="73fef23b97169258" providerId="LiveId" clId="{EA221F88-17D6-4348-A105-562F9DEC84D2}" dt="2024-04-27T23:26:38.008" v="1080" actId="27614"/>
          <ac:picMkLst>
            <pc:docMk/>
            <pc:sldMk cId="3460562516" sldId="272"/>
            <ac:picMk id="4" creationId="{0808B4C3-7E40-6D35-F442-DED742FBF32D}"/>
          </ac:picMkLst>
        </pc:picChg>
        <pc:picChg chg="add mod">
          <ac:chgData name="Victoria Kovacheva" userId="73fef23b97169258" providerId="LiveId" clId="{EA221F88-17D6-4348-A105-562F9DEC84D2}" dt="2024-04-27T23:19:39.580" v="932" actId="1076"/>
          <ac:picMkLst>
            <pc:docMk/>
            <pc:sldMk cId="3460562516" sldId="272"/>
            <ac:picMk id="9" creationId="{5BBC5100-17B3-B9C5-7067-CF98F0145A83}"/>
          </ac:picMkLst>
        </pc:picChg>
        <pc:picChg chg="add mod">
          <ac:chgData name="Victoria Kovacheva" userId="73fef23b97169258" providerId="LiveId" clId="{EA221F88-17D6-4348-A105-562F9DEC84D2}" dt="2024-04-27T23:26:37.643" v="1078" actId="27614"/>
          <ac:picMkLst>
            <pc:docMk/>
            <pc:sldMk cId="3460562516" sldId="272"/>
            <ac:picMk id="15" creationId="{85C7DDE9-ED4F-67AE-6233-D64AACBD7F3A}"/>
          </ac:picMkLst>
        </pc:picChg>
        <pc:picChg chg="add mod">
          <ac:chgData name="Victoria Kovacheva" userId="73fef23b97169258" providerId="LiveId" clId="{EA221F88-17D6-4348-A105-562F9DEC84D2}" dt="2024-04-27T23:20:14.274" v="940" actId="1076"/>
          <ac:picMkLst>
            <pc:docMk/>
            <pc:sldMk cId="3460562516" sldId="272"/>
            <ac:picMk id="16" creationId="{EB4331C0-9B03-C775-4CAD-B959E7FDB1BE}"/>
          </ac:picMkLst>
        </pc:picChg>
        <pc:picChg chg="add mod">
          <ac:chgData name="Victoria Kovacheva" userId="73fef23b97169258" providerId="LiveId" clId="{EA221F88-17D6-4348-A105-562F9DEC84D2}" dt="2024-04-27T23:26:37.629" v="1076" actId="27614"/>
          <ac:picMkLst>
            <pc:docMk/>
            <pc:sldMk cId="3460562516" sldId="272"/>
            <ac:picMk id="17" creationId="{F4082B79-49FD-EC0A-10C1-762B579E79D6}"/>
          </ac:picMkLst>
        </pc:picChg>
        <pc:cxnChg chg="add mod">
          <ac:chgData name="Victoria Kovacheva" userId="73fef23b97169258" providerId="LiveId" clId="{EA221F88-17D6-4348-A105-562F9DEC84D2}" dt="2024-04-27T23:19:48.784" v="934" actId="1076"/>
          <ac:cxnSpMkLst>
            <pc:docMk/>
            <pc:sldMk cId="3460562516" sldId="272"/>
            <ac:cxnSpMk id="8" creationId="{520ABA7F-B5D2-EA1E-4CE2-6A1E1CAA26F1}"/>
          </ac:cxnSpMkLst>
        </pc:cxnChg>
      </pc:sldChg>
      <pc:sldChg chg="addSp delSp modSp new mod modTransition setBg">
        <pc:chgData name="Victoria Kovacheva" userId="73fef23b97169258" providerId="LiveId" clId="{EA221F88-17D6-4348-A105-562F9DEC84D2}" dt="2024-04-28T19:06:32.106" v="3873"/>
        <pc:sldMkLst>
          <pc:docMk/>
          <pc:sldMk cId="1804549920" sldId="273"/>
        </pc:sldMkLst>
        <pc:spChg chg="del">
          <ac:chgData name="Victoria Kovacheva" userId="73fef23b97169258" providerId="LiveId" clId="{EA221F88-17D6-4348-A105-562F9DEC84D2}" dt="2024-04-27T22:20:42.287" v="324" actId="21"/>
          <ac:spMkLst>
            <pc:docMk/>
            <pc:sldMk cId="1804549920" sldId="273"/>
            <ac:spMk id="2" creationId="{65E5A062-9764-542C-9057-0B008BB170D9}"/>
          </ac:spMkLst>
        </pc:spChg>
        <pc:spChg chg="mod ord">
          <ac:chgData name="Victoria Kovacheva" userId="73fef23b97169258" providerId="LiveId" clId="{EA221F88-17D6-4348-A105-562F9DEC84D2}" dt="2024-04-27T22:43:19.216" v="570" actId="1076"/>
          <ac:spMkLst>
            <pc:docMk/>
            <pc:sldMk cId="1804549920" sldId="273"/>
            <ac:spMk id="3" creationId="{89BECBF0-020E-2FCD-F787-47FDD28C346D}"/>
          </ac:spMkLst>
        </pc:spChg>
        <pc:spChg chg="add del mod">
          <ac:chgData name="Victoria Kovacheva" userId="73fef23b97169258" providerId="LiveId" clId="{EA221F88-17D6-4348-A105-562F9DEC84D2}" dt="2024-04-27T22:42:43.739" v="562"/>
          <ac:spMkLst>
            <pc:docMk/>
            <pc:sldMk cId="1804549920" sldId="273"/>
            <ac:spMk id="4" creationId="{E0704BBF-8ECF-8E60-DC01-FABBFCD29AF1}"/>
          </ac:spMkLst>
        </pc:spChg>
        <pc:spChg chg="add mod">
          <ac:chgData name="Victoria Kovacheva" userId="73fef23b97169258" providerId="LiveId" clId="{EA221F88-17D6-4348-A105-562F9DEC84D2}" dt="2024-04-27T22:42:17.981" v="548" actId="1076"/>
          <ac:spMkLst>
            <pc:docMk/>
            <pc:sldMk cId="1804549920" sldId="273"/>
            <ac:spMk id="7" creationId="{6A6FE34A-42A2-C3B5-77A5-BD4139649AE2}"/>
          </ac:spMkLst>
        </pc:spChg>
        <pc:spChg chg="add">
          <ac:chgData name="Victoria Kovacheva" userId="73fef23b97169258" providerId="LiveId" clId="{EA221F88-17D6-4348-A105-562F9DEC84D2}" dt="2024-04-27T22:41:24.143" v="524" actId="26606"/>
          <ac:spMkLst>
            <pc:docMk/>
            <pc:sldMk cId="1804549920" sldId="273"/>
            <ac:spMk id="12" creationId="{0D7B6173-1D58-48E2-83CF-37350F315F75}"/>
          </ac:spMkLst>
        </pc:spChg>
        <pc:spChg chg="add">
          <ac:chgData name="Victoria Kovacheva" userId="73fef23b97169258" providerId="LiveId" clId="{EA221F88-17D6-4348-A105-562F9DEC84D2}" dt="2024-04-27T22:41:24.143" v="524" actId="26606"/>
          <ac:spMkLst>
            <pc:docMk/>
            <pc:sldMk cId="1804549920" sldId="273"/>
            <ac:spMk id="14" creationId="{BE149CDF-5DAC-4860-A285-9492CF2090AA}"/>
          </ac:spMkLst>
        </pc:spChg>
        <pc:spChg chg="add">
          <ac:chgData name="Victoria Kovacheva" userId="73fef23b97169258" providerId="LiveId" clId="{EA221F88-17D6-4348-A105-562F9DEC84D2}" dt="2024-04-27T22:41:24.143" v="524" actId="26606"/>
          <ac:spMkLst>
            <pc:docMk/>
            <pc:sldMk cId="1804549920" sldId="273"/>
            <ac:spMk id="18" creationId="{21BDEC81-16A7-4451-B893-C15000083B77}"/>
          </ac:spMkLst>
        </pc:spChg>
        <pc:spChg chg="add">
          <ac:chgData name="Victoria Kovacheva" userId="73fef23b97169258" providerId="LiveId" clId="{EA221F88-17D6-4348-A105-562F9DEC84D2}" dt="2024-04-27T22:41:24.143" v="524" actId="26606"/>
          <ac:spMkLst>
            <pc:docMk/>
            <pc:sldMk cId="1804549920" sldId="273"/>
            <ac:spMk id="20" creationId="{26A515A1-4D80-430E-BE0A-71A290516A82}"/>
          </ac:spMkLst>
        </pc:spChg>
        <pc:picChg chg="add mod">
          <ac:chgData name="Victoria Kovacheva" userId="73fef23b97169258" providerId="LiveId" clId="{EA221F88-17D6-4348-A105-562F9DEC84D2}" dt="2024-04-27T22:42:04.320" v="544" actId="1076"/>
          <ac:picMkLst>
            <pc:docMk/>
            <pc:sldMk cId="1804549920" sldId="273"/>
            <ac:picMk id="6" creationId="{9E37D4F8-AD69-89AE-7F50-71EC50537504}"/>
          </ac:picMkLst>
        </pc:picChg>
        <pc:picChg chg="add">
          <ac:chgData name="Victoria Kovacheva" userId="73fef23b97169258" providerId="LiveId" clId="{EA221F88-17D6-4348-A105-562F9DEC84D2}" dt="2024-04-27T22:41:24.143" v="524" actId="26606"/>
          <ac:picMkLst>
            <pc:docMk/>
            <pc:sldMk cId="1804549920" sldId="273"/>
            <ac:picMk id="16" creationId="{B0DAC8FB-A162-44E3-A606-C855A03A5B09}"/>
          </ac:picMkLst>
        </pc:picChg>
      </pc:sldChg>
      <pc:sldChg chg="addSp delSp modSp new mod modTransition setBg">
        <pc:chgData name="Victoria Kovacheva" userId="73fef23b97169258" providerId="LiveId" clId="{EA221F88-17D6-4348-A105-562F9DEC84D2}" dt="2024-04-28T19:06:45.438" v="3874"/>
        <pc:sldMkLst>
          <pc:docMk/>
          <pc:sldMk cId="3885269789" sldId="274"/>
        </pc:sldMkLst>
        <pc:spChg chg="del">
          <ac:chgData name="Victoria Kovacheva" userId="73fef23b97169258" providerId="LiveId" clId="{EA221F88-17D6-4348-A105-562F9DEC84D2}" dt="2024-04-27T22:43:49.596" v="573" actId="21"/>
          <ac:spMkLst>
            <pc:docMk/>
            <pc:sldMk cId="3885269789" sldId="274"/>
            <ac:spMk id="2" creationId="{53E2403C-EF2F-7950-9760-F67717CFD0E7}"/>
          </ac:spMkLst>
        </pc:spChg>
        <pc:spChg chg="mod">
          <ac:chgData name="Victoria Kovacheva" userId="73fef23b97169258" providerId="LiveId" clId="{EA221F88-17D6-4348-A105-562F9DEC84D2}" dt="2024-04-27T22:50:19.566" v="610" actId="5793"/>
          <ac:spMkLst>
            <pc:docMk/>
            <pc:sldMk cId="3885269789" sldId="274"/>
            <ac:spMk id="3" creationId="{DE712C97-E25C-1426-43DC-CD93C68B3509}"/>
          </ac:spMkLst>
        </pc:spChg>
        <pc:spChg chg="add mod">
          <ac:chgData name="Victoria Kovacheva" userId="73fef23b97169258" providerId="LiveId" clId="{EA221F88-17D6-4348-A105-562F9DEC84D2}" dt="2024-04-27T22:50:08.177" v="608" actId="403"/>
          <ac:spMkLst>
            <pc:docMk/>
            <pc:sldMk cId="3885269789" sldId="274"/>
            <ac:spMk id="5" creationId="{A61088DC-B5F3-F76F-097A-DA970E2F6648}"/>
          </ac:spMkLst>
        </pc:spChg>
        <pc:spChg chg="add del">
          <ac:chgData name="Victoria Kovacheva" userId="73fef23b97169258" providerId="LiveId" clId="{EA221F88-17D6-4348-A105-562F9DEC84D2}" dt="2024-04-27T22:47:44.066" v="581" actId="26606"/>
          <ac:spMkLst>
            <pc:docMk/>
            <pc:sldMk cId="3885269789" sldId="274"/>
            <ac:spMk id="9" creationId="{0D7B6173-1D58-48E2-83CF-37350F315F75}"/>
          </ac:spMkLst>
        </pc:spChg>
        <pc:spChg chg="add del">
          <ac:chgData name="Victoria Kovacheva" userId="73fef23b97169258" providerId="LiveId" clId="{EA221F88-17D6-4348-A105-562F9DEC84D2}" dt="2024-04-27T22:47:44.066" v="581" actId="26606"/>
          <ac:spMkLst>
            <pc:docMk/>
            <pc:sldMk cId="3885269789" sldId="274"/>
            <ac:spMk id="11" creationId="{BE149CDF-5DAC-4860-A285-9492CF2090AA}"/>
          </ac:spMkLst>
        </pc:spChg>
        <pc:spChg chg="add del">
          <ac:chgData name="Victoria Kovacheva" userId="73fef23b97169258" providerId="LiveId" clId="{EA221F88-17D6-4348-A105-562F9DEC84D2}" dt="2024-04-27T22:47:44.066" v="581" actId="26606"/>
          <ac:spMkLst>
            <pc:docMk/>
            <pc:sldMk cId="3885269789" sldId="274"/>
            <ac:spMk id="15" creationId="{21BDEC81-16A7-4451-B893-C15000083B77}"/>
          </ac:spMkLst>
        </pc:spChg>
        <pc:spChg chg="add del">
          <ac:chgData name="Victoria Kovacheva" userId="73fef23b97169258" providerId="LiveId" clId="{EA221F88-17D6-4348-A105-562F9DEC84D2}" dt="2024-04-27T22:47:44.066" v="581" actId="26606"/>
          <ac:spMkLst>
            <pc:docMk/>
            <pc:sldMk cId="3885269789" sldId="274"/>
            <ac:spMk id="17" creationId="{26A515A1-4D80-430E-BE0A-71A290516A82}"/>
          </ac:spMkLst>
        </pc:spChg>
        <pc:spChg chg="add">
          <ac:chgData name="Victoria Kovacheva" userId="73fef23b97169258" providerId="LiveId" clId="{EA221F88-17D6-4348-A105-562F9DEC84D2}" dt="2024-04-27T22:47:44.082" v="582" actId="26606"/>
          <ac:spMkLst>
            <pc:docMk/>
            <pc:sldMk cId="3885269789" sldId="274"/>
            <ac:spMk id="19" creationId="{DBC6133C-0615-4CE4-9132-37E609A9BDFA}"/>
          </ac:spMkLst>
        </pc:spChg>
        <pc:spChg chg="add">
          <ac:chgData name="Victoria Kovacheva" userId="73fef23b97169258" providerId="LiveId" clId="{EA221F88-17D6-4348-A105-562F9DEC84D2}" dt="2024-04-27T22:47:44.082" v="582" actId="26606"/>
          <ac:spMkLst>
            <pc:docMk/>
            <pc:sldMk cId="3885269789" sldId="274"/>
            <ac:spMk id="20" creationId="{169CC832-2974-4E8D-90ED-3E2941BA7336}"/>
          </ac:spMkLst>
        </pc:spChg>
        <pc:spChg chg="add">
          <ac:chgData name="Victoria Kovacheva" userId="73fef23b97169258" providerId="LiveId" clId="{EA221F88-17D6-4348-A105-562F9DEC84D2}" dt="2024-04-27T22:47:44.082" v="582" actId="26606"/>
          <ac:spMkLst>
            <pc:docMk/>
            <pc:sldMk cId="3885269789" sldId="274"/>
            <ac:spMk id="21" creationId="{55222F96-971A-4F90-B841-6BAB416C7AC1}"/>
          </ac:spMkLst>
        </pc:spChg>
        <pc:spChg chg="add">
          <ac:chgData name="Victoria Kovacheva" userId="73fef23b97169258" providerId="LiveId" clId="{EA221F88-17D6-4348-A105-562F9DEC84D2}" dt="2024-04-27T22:47:44.082" v="582" actId="26606"/>
          <ac:spMkLst>
            <pc:docMk/>
            <pc:sldMk cId="3885269789" sldId="274"/>
            <ac:spMk id="22" creationId="{08980754-6F4B-43C9-B9BE-127B6BED6586}"/>
          </ac:spMkLst>
        </pc:spChg>
        <pc:spChg chg="add">
          <ac:chgData name="Victoria Kovacheva" userId="73fef23b97169258" providerId="LiveId" clId="{EA221F88-17D6-4348-A105-562F9DEC84D2}" dt="2024-04-27T22:47:44.082" v="582" actId="26606"/>
          <ac:spMkLst>
            <pc:docMk/>
            <pc:sldMk cId="3885269789" sldId="274"/>
            <ac:spMk id="23" creationId="{2C1BBA94-3F40-40AA-8BB9-E69E25E537C1}"/>
          </ac:spMkLst>
        </pc:spChg>
        <pc:picChg chg="add mod">
          <ac:chgData name="Victoria Kovacheva" userId="73fef23b97169258" providerId="LiveId" clId="{EA221F88-17D6-4348-A105-562F9DEC84D2}" dt="2024-04-27T22:47:55.515" v="583" actId="1076"/>
          <ac:picMkLst>
            <pc:docMk/>
            <pc:sldMk cId="3885269789" sldId="274"/>
            <ac:picMk id="4" creationId="{BA5FCBA2-37C0-C659-6DFD-859913C0812C}"/>
          </ac:picMkLst>
        </pc:picChg>
        <pc:picChg chg="add del">
          <ac:chgData name="Victoria Kovacheva" userId="73fef23b97169258" providerId="LiveId" clId="{EA221F88-17D6-4348-A105-562F9DEC84D2}" dt="2024-04-27T22:47:44.066" v="581" actId="26606"/>
          <ac:picMkLst>
            <pc:docMk/>
            <pc:sldMk cId="3885269789" sldId="274"/>
            <ac:picMk id="13" creationId="{B0DAC8FB-A162-44E3-A606-C855A03A5B09}"/>
          </ac:picMkLst>
        </pc:picChg>
      </pc:sldChg>
      <pc:sldChg chg="addSp delSp modSp new mod modTransition setBg setClrOvrMap">
        <pc:chgData name="Victoria Kovacheva" userId="73fef23b97169258" providerId="LiveId" clId="{EA221F88-17D6-4348-A105-562F9DEC84D2}" dt="2024-04-28T19:10:59.911" v="3905" actId="403"/>
        <pc:sldMkLst>
          <pc:docMk/>
          <pc:sldMk cId="205705938" sldId="275"/>
        </pc:sldMkLst>
        <pc:spChg chg="del">
          <ac:chgData name="Victoria Kovacheva" userId="73fef23b97169258" providerId="LiveId" clId="{EA221F88-17D6-4348-A105-562F9DEC84D2}" dt="2024-04-28T18:27:53.675" v="3322" actId="21"/>
          <ac:spMkLst>
            <pc:docMk/>
            <pc:sldMk cId="205705938" sldId="275"/>
            <ac:spMk id="2" creationId="{8DE9B633-76BC-E37F-32BB-C3D94FA11F5C}"/>
          </ac:spMkLst>
        </pc:spChg>
        <pc:spChg chg="mod ord">
          <ac:chgData name="Victoria Kovacheva" userId="73fef23b97169258" providerId="LiveId" clId="{EA221F88-17D6-4348-A105-562F9DEC84D2}" dt="2024-04-28T18:47:19.795" v="3509" actId="20577"/>
          <ac:spMkLst>
            <pc:docMk/>
            <pc:sldMk cId="205705938" sldId="275"/>
            <ac:spMk id="3" creationId="{099BB8F3-6EBE-11F4-EFD3-E26CF711A120}"/>
          </ac:spMkLst>
        </pc:spChg>
        <pc:spChg chg="add mod">
          <ac:chgData name="Victoria Kovacheva" userId="73fef23b97169258" providerId="LiveId" clId="{EA221F88-17D6-4348-A105-562F9DEC84D2}" dt="2024-04-28T19:10:59.911" v="3905" actId="403"/>
          <ac:spMkLst>
            <pc:docMk/>
            <pc:sldMk cId="205705938" sldId="275"/>
            <ac:spMk id="5" creationId="{BEC9E3B2-AB6F-1978-0700-3D90E14B898E}"/>
          </ac:spMkLst>
        </pc:spChg>
        <pc:spChg chg="add del">
          <ac:chgData name="Victoria Kovacheva" userId="73fef23b97169258" providerId="LiveId" clId="{EA221F88-17D6-4348-A105-562F9DEC84D2}" dt="2024-04-28T18:42:58.094" v="3442" actId="26606"/>
          <ac:spMkLst>
            <pc:docMk/>
            <pc:sldMk cId="205705938" sldId="275"/>
            <ac:spMk id="9" creationId="{9228552E-C8B1-4A80-8448-0787CE0FC704}"/>
          </ac:spMkLst>
        </pc:spChg>
        <pc:spChg chg="add del">
          <ac:chgData name="Victoria Kovacheva" userId="73fef23b97169258" providerId="LiveId" clId="{EA221F88-17D6-4348-A105-562F9DEC84D2}" dt="2024-04-28T18:43:09.567" v="3444" actId="26606"/>
          <ac:spMkLst>
            <pc:docMk/>
            <pc:sldMk cId="205705938" sldId="275"/>
            <ac:spMk id="11" creationId="{AF2F604E-43BE-4DC3-B983-E071523364F8}"/>
          </ac:spMkLst>
        </pc:spChg>
        <pc:spChg chg="add del">
          <ac:chgData name="Victoria Kovacheva" userId="73fef23b97169258" providerId="LiveId" clId="{EA221F88-17D6-4348-A105-562F9DEC84D2}" dt="2024-04-28T18:43:09.567" v="3444" actId="26606"/>
          <ac:spMkLst>
            <pc:docMk/>
            <pc:sldMk cId="205705938" sldId="275"/>
            <ac:spMk id="12" creationId="{7C432AFE-B3D2-4BFF-BF8F-96C27AFF1AC7}"/>
          </ac:spMkLst>
        </pc:spChg>
        <pc:spChg chg="add del">
          <ac:chgData name="Victoria Kovacheva" userId="73fef23b97169258" providerId="LiveId" clId="{EA221F88-17D6-4348-A105-562F9DEC84D2}" dt="2024-04-28T18:43:09.567" v="3444" actId="26606"/>
          <ac:spMkLst>
            <pc:docMk/>
            <pc:sldMk cId="205705938" sldId="275"/>
            <ac:spMk id="13" creationId="{08C9B587-E65E-4B52-B37C-ABEBB6E87928}"/>
          </ac:spMkLst>
        </pc:spChg>
        <pc:spChg chg="add del">
          <ac:chgData name="Victoria Kovacheva" userId="73fef23b97169258" providerId="LiveId" clId="{EA221F88-17D6-4348-A105-562F9DEC84D2}" dt="2024-04-28T18:43:12.362" v="3446" actId="26606"/>
          <ac:spMkLst>
            <pc:docMk/>
            <pc:sldMk cId="205705938" sldId="275"/>
            <ac:spMk id="15" creationId="{96CF2A2B-0745-440C-9224-C5C6A0A4286F}"/>
          </ac:spMkLst>
        </pc:spChg>
        <pc:spChg chg="add del">
          <ac:chgData name="Victoria Kovacheva" userId="73fef23b97169258" providerId="LiveId" clId="{EA221F88-17D6-4348-A105-562F9DEC84D2}" dt="2024-04-28T18:43:12.362" v="3446" actId="26606"/>
          <ac:spMkLst>
            <pc:docMk/>
            <pc:sldMk cId="205705938" sldId="275"/>
            <ac:spMk id="16" creationId="{75BE6D6B-84C9-4D2B-97EB-773B7369EF82}"/>
          </ac:spMkLst>
        </pc:spChg>
        <pc:spChg chg="add del">
          <ac:chgData name="Victoria Kovacheva" userId="73fef23b97169258" providerId="LiveId" clId="{EA221F88-17D6-4348-A105-562F9DEC84D2}" dt="2024-04-28T18:43:16.755" v="3448" actId="26606"/>
          <ac:spMkLst>
            <pc:docMk/>
            <pc:sldMk cId="205705938" sldId="275"/>
            <ac:spMk id="18" creationId="{E8A8EAB8-D2FF-444D-B34B-7D32F106AD0E}"/>
          </ac:spMkLst>
        </pc:spChg>
        <pc:spChg chg="add del">
          <ac:chgData name="Victoria Kovacheva" userId="73fef23b97169258" providerId="LiveId" clId="{EA221F88-17D6-4348-A105-562F9DEC84D2}" dt="2024-04-28T18:43:35.042" v="3450" actId="26606"/>
          <ac:spMkLst>
            <pc:docMk/>
            <pc:sldMk cId="205705938" sldId="275"/>
            <ac:spMk id="22" creationId="{23E547B5-89CF-4EC0-96DE-25771AED0799}"/>
          </ac:spMkLst>
        </pc:spChg>
        <pc:spChg chg="add del">
          <ac:chgData name="Victoria Kovacheva" userId="73fef23b97169258" providerId="LiveId" clId="{EA221F88-17D6-4348-A105-562F9DEC84D2}" dt="2024-04-28T18:43:35.042" v="3450" actId="26606"/>
          <ac:spMkLst>
            <pc:docMk/>
            <pc:sldMk cId="205705938" sldId="275"/>
            <ac:spMk id="23" creationId="{3F0B8CEB-8279-4E5E-A0CE-1FC9F71736F2}"/>
          </ac:spMkLst>
        </pc:spChg>
        <pc:spChg chg="add">
          <ac:chgData name="Victoria Kovacheva" userId="73fef23b97169258" providerId="LiveId" clId="{EA221F88-17D6-4348-A105-562F9DEC84D2}" dt="2024-04-28T18:43:35.105" v="3451" actId="26606"/>
          <ac:spMkLst>
            <pc:docMk/>
            <pc:sldMk cId="205705938" sldId="275"/>
            <ac:spMk id="25" creationId="{04C21BAE-6866-4C7A-A7EC-C1B2E572D5BE}"/>
          </ac:spMkLst>
        </pc:spChg>
        <pc:spChg chg="add">
          <ac:chgData name="Victoria Kovacheva" userId="73fef23b97169258" providerId="LiveId" clId="{EA221F88-17D6-4348-A105-562F9DEC84D2}" dt="2024-04-28T18:43:35.105" v="3451" actId="26606"/>
          <ac:spMkLst>
            <pc:docMk/>
            <pc:sldMk cId="205705938" sldId="275"/>
            <ac:spMk id="26" creationId="{7E7D0C94-08B4-48AE-8813-CC4D60294F42}"/>
          </ac:spMkLst>
        </pc:spChg>
        <pc:spChg chg="add">
          <ac:chgData name="Victoria Kovacheva" userId="73fef23b97169258" providerId="LiveId" clId="{EA221F88-17D6-4348-A105-562F9DEC84D2}" dt="2024-04-28T18:43:35.105" v="3451" actId="26606"/>
          <ac:spMkLst>
            <pc:docMk/>
            <pc:sldMk cId="205705938" sldId="275"/>
            <ac:spMk id="27" creationId="{DD0D366F-455D-4298-97E9-89785ADAEC06}"/>
          </ac:spMkLst>
        </pc:spChg>
        <pc:spChg chg="add">
          <ac:chgData name="Victoria Kovacheva" userId="73fef23b97169258" providerId="LiveId" clId="{EA221F88-17D6-4348-A105-562F9DEC84D2}" dt="2024-04-28T18:43:35.105" v="3451" actId="26606"/>
          <ac:spMkLst>
            <pc:docMk/>
            <pc:sldMk cId="205705938" sldId="275"/>
            <ac:spMk id="28" creationId="{F0C518C2-0AA4-470C-87B9-9CBF428FBA25}"/>
          </ac:spMkLst>
        </pc:spChg>
        <pc:picChg chg="add mod">
          <ac:chgData name="Victoria Kovacheva" userId="73fef23b97169258" providerId="LiveId" clId="{EA221F88-17D6-4348-A105-562F9DEC84D2}" dt="2024-04-28T18:43:35.105" v="3451" actId="26606"/>
          <ac:picMkLst>
            <pc:docMk/>
            <pc:sldMk cId="205705938" sldId="275"/>
            <ac:picMk id="4" creationId="{FCE1B00A-5F0D-095E-9C9A-9B93D78A7C91}"/>
          </ac:picMkLst>
        </pc:picChg>
        <pc:picChg chg="add mod">
          <ac:chgData name="Victoria Kovacheva" userId="73fef23b97169258" providerId="LiveId" clId="{EA221F88-17D6-4348-A105-562F9DEC84D2}" dt="2024-04-28T18:48:56.717" v="3530" actId="1076"/>
          <ac:picMkLst>
            <pc:docMk/>
            <pc:sldMk cId="205705938" sldId="275"/>
            <ac:picMk id="7" creationId="{AC168785-BED8-3716-DE49-82DA3ECD0D0A}"/>
          </ac:picMkLst>
        </pc:picChg>
        <pc:cxnChg chg="add del">
          <ac:chgData name="Victoria Kovacheva" userId="73fef23b97169258" providerId="LiveId" clId="{EA221F88-17D6-4348-A105-562F9DEC84D2}" dt="2024-04-28T18:43:16.755" v="3448" actId="26606"/>
          <ac:cxnSpMkLst>
            <pc:docMk/>
            <pc:sldMk cId="205705938" sldId="275"/>
            <ac:cxnSpMk id="19" creationId="{EEA38897-7BA3-4408-8083-3235339C4A60}"/>
          </ac:cxnSpMkLst>
        </pc:cxnChg>
        <pc:cxnChg chg="add del">
          <ac:chgData name="Victoria Kovacheva" userId="73fef23b97169258" providerId="LiveId" clId="{EA221F88-17D6-4348-A105-562F9DEC84D2}" dt="2024-04-28T18:43:16.755" v="3448" actId="26606"/>
          <ac:cxnSpMkLst>
            <pc:docMk/>
            <pc:sldMk cId="205705938" sldId="275"/>
            <ac:cxnSpMk id="20" creationId="{F11AD06B-AB20-4097-8606-5DA00DBACE88}"/>
          </ac:cxnSpMkLst>
        </pc:cxnChg>
      </pc:sldChg>
      <pc:sldChg chg="addSp delSp modSp new mod modTransition setBg">
        <pc:chgData name="Victoria Kovacheva" userId="73fef23b97169258" providerId="LiveId" clId="{EA221F88-17D6-4348-A105-562F9DEC84D2}" dt="2024-04-29T11:10:56.128" v="4076" actId="20577"/>
        <pc:sldMkLst>
          <pc:docMk/>
          <pc:sldMk cId="466703591" sldId="276"/>
        </pc:sldMkLst>
        <pc:spChg chg="mod">
          <ac:chgData name="Victoria Kovacheva" userId="73fef23b97169258" providerId="LiveId" clId="{EA221F88-17D6-4348-A105-562F9DEC84D2}" dt="2024-04-29T11:10:56.128" v="4076" actId="20577"/>
          <ac:spMkLst>
            <pc:docMk/>
            <pc:sldMk cId="466703591" sldId="276"/>
            <ac:spMk id="2" creationId="{CFABA9C5-0AAD-7216-E7B4-B8ED8856629C}"/>
          </ac:spMkLst>
        </pc:spChg>
        <pc:spChg chg="del">
          <ac:chgData name="Victoria Kovacheva" userId="73fef23b97169258" providerId="LiveId" clId="{EA221F88-17D6-4348-A105-562F9DEC84D2}" dt="2024-04-28T18:53:39.867" v="3549" actId="21"/>
          <ac:spMkLst>
            <pc:docMk/>
            <pc:sldMk cId="466703591" sldId="276"/>
            <ac:spMk id="3" creationId="{821E2AB4-635A-C9DE-D8C5-004B7E3513D1}"/>
          </ac:spMkLst>
        </pc:spChg>
        <pc:picChg chg="add mod">
          <ac:chgData name="Victoria Kovacheva" userId="73fef23b97169258" providerId="LiveId" clId="{EA221F88-17D6-4348-A105-562F9DEC84D2}" dt="2024-04-28T19:02:26.951" v="3861" actId="1076"/>
          <ac:picMkLst>
            <pc:docMk/>
            <pc:sldMk cId="466703591" sldId="276"/>
            <ac:picMk id="4" creationId="{0AB10DDB-6B3A-B0CF-5838-C9FFD36D4370}"/>
          </ac:picMkLst>
        </pc:picChg>
        <pc:picChg chg="add mod">
          <ac:chgData name="Victoria Kovacheva" userId="73fef23b97169258" providerId="LiveId" clId="{EA221F88-17D6-4348-A105-562F9DEC84D2}" dt="2024-04-28T19:01:40.835" v="3855" actId="1076"/>
          <ac:picMkLst>
            <pc:docMk/>
            <pc:sldMk cId="466703591" sldId="276"/>
            <ac:picMk id="5" creationId="{30B09903-456E-D4BD-DA18-02744C5E8589}"/>
          </ac:picMkLst>
        </pc:picChg>
      </pc:sldChg>
      <pc:sldChg chg="new del">
        <pc:chgData name="Victoria Kovacheva" userId="73fef23b97169258" providerId="LiveId" clId="{EA221F88-17D6-4348-A105-562F9DEC84D2}" dt="2024-04-28T19:18:19.582" v="3958" actId="680"/>
        <pc:sldMkLst>
          <pc:docMk/>
          <pc:sldMk cId="1126855638" sldId="27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07F01-04F0-464C-8F4C-E904AEB522C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31EF9B-381C-474B-8898-E709D12B4D0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Bacterial infection caused by </a:t>
          </a:r>
          <a:r>
            <a:rPr lang="en-GB" i="1"/>
            <a:t>Bartonella henselae</a:t>
          </a:r>
          <a:endParaRPr lang="en-US"/>
        </a:p>
      </dgm:t>
    </dgm:pt>
    <dgm:pt modelId="{B0E307D2-F2BE-4E3B-92EC-FC8A512DFC5A}" type="parTrans" cxnId="{62B978CF-59A5-4AB5-A5E2-FE92E6C30EA5}">
      <dgm:prSet/>
      <dgm:spPr/>
      <dgm:t>
        <a:bodyPr/>
        <a:lstStyle/>
        <a:p>
          <a:endParaRPr lang="en-US"/>
        </a:p>
      </dgm:t>
    </dgm:pt>
    <dgm:pt modelId="{46086EAA-930F-4F08-A1EB-4F4354A14157}" type="sibTrans" cxnId="{62B978CF-59A5-4AB5-A5E2-FE92E6C30EA5}">
      <dgm:prSet/>
      <dgm:spPr/>
      <dgm:t>
        <a:bodyPr/>
        <a:lstStyle/>
        <a:p>
          <a:endParaRPr lang="en-US"/>
        </a:p>
      </dgm:t>
    </dgm:pt>
    <dgm:pt modelId="{4378B96A-9CFC-4065-B13E-397895D1E4D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It typically occurs after a cat scratch or bite, although it can also be transmitted through contact with cat saliva. </a:t>
          </a:r>
          <a:endParaRPr lang="en-US"/>
        </a:p>
      </dgm:t>
    </dgm:pt>
    <dgm:pt modelId="{43C5787B-BD9A-4748-BE98-0A0A7A9D8BD5}" type="parTrans" cxnId="{C73C9429-7A13-4C43-AC06-140D9D22BA0B}">
      <dgm:prSet/>
      <dgm:spPr/>
      <dgm:t>
        <a:bodyPr/>
        <a:lstStyle/>
        <a:p>
          <a:endParaRPr lang="en-US"/>
        </a:p>
      </dgm:t>
    </dgm:pt>
    <dgm:pt modelId="{EFB19DD2-6A49-4CFF-AAD7-94D036DF6D87}" type="sibTrans" cxnId="{C73C9429-7A13-4C43-AC06-140D9D22BA0B}">
      <dgm:prSet/>
      <dgm:spPr/>
      <dgm:t>
        <a:bodyPr/>
        <a:lstStyle/>
        <a:p>
          <a:endParaRPr lang="en-US"/>
        </a:p>
      </dgm:t>
    </dgm:pt>
    <dgm:pt modelId="{F8CCEA81-4879-4FFF-8CE1-716EE923A0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Symptoms often include fever, swollen lymph nodes, and a raised bump or sore at the site of the scratch or bite. </a:t>
          </a:r>
          <a:endParaRPr lang="en-US"/>
        </a:p>
      </dgm:t>
    </dgm:pt>
    <dgm:pt modelId="{01BC8BC5-9334-4BA3-982F-5DDB71C5884A}" type="parTrans" cxnId="{9F79E1D2-FC04-4A7B-8C09-5174D3328F0F}">
      <dgm:prSet/>
      <dgm:spPr/>
      <dgm:t>
        <a:bodyPr/>
        <a:lstStyle/>
        <a:p>
          <a:endParaRPr lang="en-US"/>
        </a:p>
      </dgm:t>
    </dgm:pt>
    <dgm:pt modelId="{24330FF0-7912-4D5F-91DE-3D905EBE45D0}" type="sibTrans" cxnId="{9F79E1D2-FC04-4A7B-8C09-5174D3328F0F}">
      <dgm:prSet/>
      <dgm:spPr/>
      <dgm:t>
        <a:bodyPr/>
        <a:lstStyle/>
        <a:p>
          <a:endParaRPr lang="en-US"/>
        </a:p>
      </dgm:t>
    </dgm:pt>
    <dgm:pt modelId="{4392285E-6EE7-4002-B3B4-6E2BA5A331A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 most cases, cat scratch disease resolves on its own without treatment, but antibiotics may be prescribed for severe cases or complications.</a:t>
          </a:r>
          <a:endParaRPr lang="en-US"/>
        </a:p>
      </dgm:t>
    </dgm:pt>
    <dgm:pt modelId="{A8DC4B0F-1F15-4161-B60C-C789F888CACB}" type="parTrans" cxnId="{FEA7E690-7693-4B3A-A701-2A522FC7524A}">
      <dgm:prSet/>
      <dgm:spPr/>
      <dgm:t>
        <a:bodyPr/>
        <a:lstStyle/>
        <a:p>
          <a:endParaRPr lang="en-US"/>
        </a:p>
      </dgm:t>
    </dgm:pt>
    <dgm:pt modelId="{A377CA59-B44C-4A0C-93A0-981BC0FC869F}" type="sibTrans" cxnId="{FEA7E690-7693-4B3A-A701-2A522FC7524A}">
      <dgm:prSet/>
      <dgm:spPr/>
      <dgm:t>
        <a:bodyPr/>
        <a:lstStyle/>
        <a:p>
          <a:endParaRPr lang="en-US"/>
        </a:p>
      </dgm:t>
    </dgm:pt>
    <dgm:pt modelId="{2CA8EDC6-0BAB-4745-BE33-60511950196C}" type="pres">
      <dgm:prSet presAssocID="{8EA07F01-04F0-464C-8F4C-E904AEB522CA}" presName="root" presStyleCnt="0">
        <dgm:presLayoutVars>
          <dgm:dir/>
          <dgm:resizeHandles val="exact"/>
        </dgm:presLayoutVars>
      </dgm:prSet>
      <dgm:spPr/>
    </dgm:pt>
    <dgm:pt modelId="{1C848E0E-CAF4-4DC9-AE8D-F48E7FB40E33}" type="pres">
      <dgm:prSet presAssocID="{C431EF9B-381C-474B-8898-E709D12B4D05}" presName="compNode" presStyleCnt="0"/>
      <dgm:spPr/>
    </dgm:pt>
    <dgm:pt modelId="{7B8365F2-B8D7-4E25-B174-E8B661628F03}" type="pres">
      <dgm:prSet presAssocID="{C431EF9B-381C-474B-8898-E709D12B4D05}" presName="bgRect" presStyleLbl="bgShp" presStyleIdx="0" presStyleCnt="4"/>
      <dgm:spPr/>
    </dgm:pt>
    <dgm:pt modelId="{6A5D7487-C8D2-4A4A-B513-5BD8BA27568A}" type="pres">
      <dgm:prSet presAssocID="{C431EF9B-381C-474B-8898-E709D12B4D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927EF02-2E92-4A0D-9212-0B5EABA562FB}" type="pres">
      <dgm:prSet presAssocID="{C431EF9B-381C-474B-8898-E709D12B4D05}" presName="spaceRect" presStyleCnt="0"/>
      <dgm:spPr/>
    </dgm:pt>
    <dgm:pt modelId="{61472DF8-E6CE-4FDE-B9E0-250F6C1AE06A}" type="pres">
      <dgm:prSet presAssocID="{C431EF9B-381C-474B-8898-E709D12B4D05}" presName="parTx" presStyleLbl="revTx" presStyleIdx="0" presStyleCnt="4">
        <dgm:presLayoutVars>
          <dgm:chMax val="0"/>
          <dgm:chPref val="0"/>
        </dgm:presLayoutVars>
      </dgm:prSet>
      <dgm:spPr/>
    </dgm:pt>
    <dgm:pt modelId="{063E2598-919C-4D3E-9E6F-9F48F4CE8196}" type="pres">
      <dgm:prSet presAssocID="{46086EAA-930F-4F08-A1EB-4F4354A14157}" presName="sibTrans" presStyleCnt="0"/>
      <dgm:spPr/>
    </dgm:pt>
    <dgm:pt modelId="{1A328C0B-C97C-451D-997A-11E7998E382A}" type="pres">
      <dgm:prSet presAssocID="{4378B96A-9CFC-4065-B13E-397895D1E4D4}" presName="compNode" presStyleCnt="0"/>
      <dgm:spPr/>
    </dgm:pt>
    <dgm:pt modelId="{877A4145-647B-4D27-BE21-A3064CAD4957}" type="pres">
      <dgm:prSet presAssocID="{4378B96A-9CFC-4065-B13E-397895D1E4D4}" presName="bgRect" presStyleLbl="bgShp" presStyleIdx="1" presStyleCnt="4"/>
      <dgm:spPr/>
    </dgm:pt>
    <dgm:pt modelId="{B84FB0A2-15F4-44C7-863F-53E2AEA9FCD5}" type="pres">
      <dgm:prSet presAssocID="{4378B96A-9CFC-4065-B13E-397895D1E4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17A64ACF-FFF5-4DC3-A021-D013F792E088}" type="pres">
      <dgm:prSet presAssocID="{4378B96A-9CFC-4065-B13E-397895D1E4D4}" presName="spaceRect" presStyleCnt="0"/>
      <dgm:spPr/>
    </dgm:pt>
    <dgm:pt modelId="{B231F3D4-A0ED-4914-9455-52E68A2D79AA}" type="pres">
      <dgm:prSet presAssocID="{4378B96A-9CFC-4065-B13E-397895D1E4D4}" presName="parTx" presStyleLbl="revTx" presStyleIdx="1" presStyleCnt="4">
        <dgm:presLayoutVars>
          <dgm:chMax val="0"/>
          <dgm:chPref val="0"/>
        </dgm:presLayoutVars>
      </dgm:prSet>
      <dgm:spPr/>
    </dgm:pt>
    <dgm:pt modelId="{795657E7-CFD9-4123-AAFC-4234CF4858CF}" type="pres">
      <dgm:prSet presAssocID="{EFB19DD2-6A49-4CFF-AAD7-94D036DF6D87}" presName="sibTrans" presStyleCnt="0"/>
      <dgm:spPr/>
    </dgm:pt>
    <dgm:pt modelId="{1AEF1128-6190-41A9-AEFC-C430549E219D}" type="pres">
      <dgm:prSet presAssocID="{F8CCEA81-4879-4FFF-8CE1-716EE923A0FA}" presName="compNode" presStyleCnt="0"/>
      <dgm:spPr/>
    </dgm:pt>
    <dgm:pt modelId="{9158723A-2ABC-40FA-9E60-1535F9C9BFF4}" type="pres">
      <dgm:prSet presAssocID="{F8CCEA81-4879-4FFF-8CE1-716EE923A0FA}" presName="bgRect" presStyleLbl="bgShp" presStyleIdx="2" presStyleCnt="4"/>
      <dgm:spPr/>
    </dgm:pt>
    <dgm:pt modelId="{B8608A9F-A04B-471B-A8BB-54500237DCAF}" type="pres">
      <dgm:prSet presAssocID="{F8CCEA81-4879-4FFF-8CE1-716EE923A0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46D92CE3-1C14-4155-A908-471BA29FC038}" type="pres">
      <dgm:prSet presAssocID="{F8CCEA81-4879-4FFF-8CE1-716EE923A0FA}" presName="spaceRect" presStyleCnt="0"/>
      <dgm:spPr/>
    </dgm:pt>
    <dgm:pt modelId="{A4AAA7A9-E7AC-4F6B-BB3A-47EC558C0874}" type="pres">
      <dgm:prSet presAssocID="{F8CCEA81-4879-4FFF-8CE1-716EE923A0FA}" presName="parTx" presStyleLbl="revTx" presStyleIdx="2" presStyleCnt="4">
        <dgm:presLayoutVars>
          <dgm:chMax val="0"/>
          <dgm:chPref val="0"/>
        </dgm:presLayoutVars>
      </dgm:prSet>
      <dgm:spPr/>
    </dgm:pt>
    <dgm:pt modelId="{C4EF054D-5917-4424-9EB4-6E937C7B5EAB}" type="pres">
      <dgm:prSet presAssocID="{24330FF0-7912-4D5F-91DE-3D905EBE45D0}" presName="sibTrans" presStyleCnt="0"/>
      <dgm:spPr/>
    </dgm:pt>
    <dgm:pt modelId="{DF0FCE19-10AA-4BF6-B70B-3CDCCC039FF6}" type="pres">
      <dgm:prSet presAssocID="{4392285E-6EE7-4002-B3B4-6E2BA5A331AA}" presName="compNode" presStyleCnt="0"/>
      <dgm:spPr/>
    </dgm:pt>
    <dgm:pt modelId="{86E329DC-1DF4-4540-80AF-EAEFDED85F13}" type="pres">
      <dgm:prSet presAssocID="{4392285E-6EE7-4002-B3B4-6E2BA5A331AA}" presName="bgRect" presStyleLbl="bgShp" presStyleIdx="3" presStyleCnt="4"/>
      <dgm:spPr/>
    </dgm:pt>
    <dgm:pt modelId="{2061F0F8-BE2A-414F-9152-9A67EB55ED01}" type="pres">
      <dgm:prSet presAssocID="{4392285E-6EE7-4002-B3B4-6E2BA5A331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EACF824A-3BCF-41C5-917A-6F98273CAC0F}" type="pres">
      <dgm:prSet presAssocID="{4392285E-6EE7-4002-B3B4-6E2BA5A331AA}" presName="spaceRect" presStyleCnt="0"/>
      <dgm:spPr/>
    </dgm:pt>
    <dgm:pt modelId="{CD2F9B6D-F82A-4446-8AB2-6FE2CE4D6C00}" type="pres">
      <dgm:prSet presAssocID="{4392285E-6EE7-4002-B3B4-6E2BA5A331A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93F9D09-AAD3-47AD-955B-A3EDD6BDD504}" type="presOf" srcId="{4378B96A-9CFC-4065-B13E-397895D1E4D4}" destId="{B231F3D4-A0ED-4914-9455-52E68A2D79AA}" srcOrd="0" destOrd="0" presId="urn:microsoft.com/office/officeart/2018/2/layout/IconVerticalSolidList"/>
    <dgm:cxn modelId="{0106D728-EEB4-456C-928F-1559E87BA408}" type="presOf" srcId="{C431EF9B-381C-474B-8898-E709D12B4D05}" destId="{61472DF8-E6CE-4FDE-B9E0-250F6C1AE06A}" srcOrd="0" destOrd="0" presId="urn:microsoft.com/office/officeart/2018/2/layout/IconVerticalSolidList"/>
    <dgm:cxn modelId="{C73C9429-7A13-4C43-AC06-140D9D22BA0B}" srcId="{8EA07F01-04F0-464C-8F4C-E904AEB522CA}" destId="{4378B96A-9CFC-4065-B13E-397895D1E4D4}" srcOrd="1" destOrd="0" parTransId="{43C5787B-BD9A-4748-BE98-0A0A7A9D8BD5}" sibTransId="{EFB19DD2-6A49-4CFF-AAD7-94D036DF6D87}"/>
    <dgm:cxn modelId="{B3BAA863-217C-4C80-ADF4-24777B8B2B8E}" type="presOf" srcId="{8EA07F01-04F0-464C-8F4C-E904AEB522CA}" destId="{2CA8EDC6-0BAB-4745-BE33-60511950196C}" srcOrd="0" destOrd="0" presId="urn:microsoft.com/office/officeart/2018/2/layout/IconVerticalSolidList"/>
    <dgm:cxn modelId="{A5BC4C53-44CC-4F5B-8134-F13168C6B33A}" type="presOf" srcId="{F8CCEA81-4879-4FFF-8CE1-716EE923A0FA}" destId="{A4AAA7A9-E7AC-4F6B-BB3A-47EC558C0874}" srcOrd="0" destOrd="0" presId="urn:microsoft.com/office/officeart/2018/2/layout/IconVerticalSolidList"/>
    <dgm:cxn modelId="{9A80328B-8984-49FE-A050-AC57EBCC9447}" type="presOf" srcId="{4392285E-6EE7-4002-B3B4-6E2BA5A331AA}" destId="{CD2F9B6D-F82A-4446-8AB2-6FE2CE4D6C00}" srcOrd="0" destOrd="0" presId="urn:microsoft.com/office/officeart/2018/2/layout/IconVerticalSolidList"/>
    <dgm:cxn modelId="{FEA7E690-7693-4B3A-A701-2A522FC7524A}" srcId="{8EA07F01-04F0-464C-8F4C-E904AEB522CA}" destId="{4392285E-6EE7-4002-B3B4-6E2BA5A331AA}" srcOrd="3" destOrd="0" parTransId="{A8DC4B0F-1F15-4161-B60C-C789F888CACB}" sibTransId="{A377CA59-B44C-4A0C-93A0-981BC0FC869F}"/>
    <dgm:cxn modelId="{62B978CF-59A5-4AB5-A5E2-FE92E6C30EA5}" srcId="{8EA07F01-04F0-464C-8F4C-E904AEB522CA}" destId="{C431EF9B-381C-474B-8898-E709D12B4D05}" srcOrd="0" destOrd="0" parTransId="{B0E307D2-F2BE-4E3B-92EC-FC8A512DFC5A}" sibTransId="{46086EAA-930F-4F08-A1EB-4F4354A14157}"/>
    <dgm:cxn modelId="{9F79E1D2-FC04-4A7B-8C09-5174D3328F0F}" srcId="{8EA07F01-04F0-464C-8F4C-E904AEB522CA}" destId="{F8CCEA81-4879-4FFF-8CE1-716EE923A0FA}" srcOrd="2" destOrd="0" parTransId="{01BC8BC5-9334-4BA3-982F-5DDB71C5884A}" sibTransId="{24330FF0-7912-4D5F-91DE-3D905EBE45D0}"/>
    <dgm:cxn modelId="{662E5D62-5F00-4806-9185-57C2B5C8713E}" type="presParOf" srcId="{2CA8EDC6-0BAB-4745-BE33-60511950196C}" destId="{1C848E0E-CAF4-4DC9-AE8D-F48E7FB40E33}" srcOrd="0" destOrd="0" presId="urn:microsoft.com/office/officeart/2018/2/layout/IconVerticalSolidList"/>
    <dgm:cxn modelId="{CBF8068A-6582-4FD1-82E2-731FB0F385A4}" type="presParOf" srcId="{1C848E0E-CAF4-4DC9-AE8D-F48E7FB40E33}" destId="{7B8365F2-B8D7-4E25-B174-E8B661628F03}" srcOrd="0" destOrd="0" presId="urn:microsoft.com/office/officeart/2018/2/layout/IconVerticalSolidList"/>
    <dgm:cxn modelId="{58864E43-B964-4886-9324-5679BFB7F5A9}" type="presParOf" srcId="{1C848E0E-CAF4-4DC9-AE8D-F48E7FB40E33}" destId="{6A5D7487-C8D2-4A4A-B513-5BD8BA27568A}" srcOrd="1" destOrd="0" presId="urn:microsoft.com/office/officeart/2018/2/layout/IconVerticalSolidList"/>
    <dgm:cxn modelId="{273E6601-A79C-40B2-887A-38989C20FFE1}" type="presParOf" srcId="{1C848E0E-CAF4-4DC9-AE8D-F48E7FB40E33}" destId="{A927EF02-2E92-4A0D-9212-0B5EABA562FB}" srcOrd="2" destOrd="0" presId="urn:microsoft.com/office/officeart/2018/2/layout/IconVerticalSolidList"/>
    <dgm:cxn modelId="{0A024027-5F90-41CD-B901-9B38740ED580}" type="presParOf" srcId="{1C848E0E-CAF4-4DC9-AE8D-F48E7FB40E33}" destId="{61472DF8-E6CE-4FDE-B9E0-250F6C1AE06A}" srcOrd="3" destOrd="0" presId="urn:microsoft.com/office/officeart/2018/2/layout/IconVerticalSolidList"/>
    <dgm:cxn modelId="{10EF828A-77FF-43A3-BC64-C81BB85A7C48}" type="presParOf" srcId="{2CA8EDC6-0BAB-4745-BE33-60511950196C}" destId="{063E2598-919C-4D3E-9E6F-9F48F4CE8196}" srcOrd="1" destOrd="0" presId="urn:microsoft.com/office/officeart/2018/2/layout/IconVerticalSolidList"/>
    <dgm:cxn modelId="{104D6476-75A9-458E-846A-EF2B3637AC6C}" type="presParOf" srcId="{2CA8EDC6-0BAB-4745-BE33-60511950196C}" destId="{1A328C0B-C97C-451D-997A-11E7998E382A}" srcOrd="2" destOrd="0" presId="urn:microsoft.com/office/officeart/2018/2/layout/IconVerticalSolidList"/>
    <dgm:cxn modelId="{67EAC7EA-FEF7-405C-9A94-391A86B8B65D}" type="presParOf" srcId="{1A328C0B-C97C-451D-997A-11E7998E382A}" destId="{877A4145-647B-4D27-BE21-A3064CAD4957}" srcOrd="0" destOrd="0" presId="urn:microsoft.com/office/officeart/2018/2/layout/IconVerticalSolidList"/>
    <dgm:cxn modelId="{21426BEF-ACDA-426A-B94E-D4596FE0AD01}" type="presParOf" srcId="{1A328C0B-C97C-451D-997A-11E7998E382A}" destId="{B84FB0A2-15F4-44C7-863F-53E2AEA9FCD5}" srcOrd="1" destOrd="0" presId="urn:microsoft.com/office/officeart/2018/2/layout/IconVerticalSolidList"/>
    <dgm:cxn modelId="{4079513E-E526-473C-A746-193AA2249395}" type="presParOf" srcId="{1A328C0B-C97C-451D-997A-11E7998E382A}" destId="{17A64ACF-FFF5-4DC3-A021-D013F792E088}" srcOrd="2" destOrd="0" presId="urn:microsoft.com/office/officeart/2018/2/layout/IconVerticalSolidList"/>
    <dgm:cxn modelId="{3C288A78-26A3-4ECC-A38B-287F78E8A3EA}" type="presParOf" srcId="{1A328C0B-C97C-451D-997A-11E7998E382A}" destId="{B231F3D4-A0ED-4914-9455-52E68A2D79AA}" srcOrd="3" destOrd="0" presId="urn:microsoft.com/office/officeart/2018/2/layout/IconVerticalSolidList"/>
    <dgm:cxn modelId="{BE48759C-9405-455A-97B7-361D73178C50}" type="presParOf" srcId="{2CA8EDC6-0BAB-4745-BE33-60511950196C}" destId="{795657E7-CFD9-4123-AAFC-4234CF4858CF}" srcOrd="3" destOrd="0" presId="urn:microsoft.com/office/officeart/2018/2/layout/IconVerticalSolidList"/>
    <dgm:cxn modelId="{CB96198A-AD6E-4BBA-8E93-666222479D1D}" type="presParOf" srcId="{2CA8EDC6-0BAB-4745-BE33-60511950196C}" destId="{1AEF1128-6190-41A9-AEFC-C430549E219D}" srcOrd="4" destOrd="0" presId="urn:microsoft.com/office/officeart/2018/2/layout/IconVerticalSolidList"/>
    <dgm:cxn modelId="{6AA72A65-7A19-47A0-8D86-507D6E4FFCF6}" type="presParOf" srcId="{1AEF1128-6190-41A9-AEFC-C430549E219D}" destId="{9158723A-2ABC-40FA-9E60-1535F9C9BFF4}" srcOrd="0" destOrd="0" presId="urn:microsoft.com/office/officeart/2018/2/layout/IconVerticalSolidList"/>
    <dgm:cxn modelId="{86C869D1-D526-4009-90B3-0DEC422975F7}" type="presParOf" srcId="{1AEF1128-6190-41A9-AEFC-C430549E219D}" destId="{B8608A9F-A04B-471B-A8BB-54500237DCAF}" srcOrd="1" destOrd="0" presId="urn:microsoft.com/office/officeart/2018/2/layout/IconVerticalSolidList"/>
    <dgm:cxn modelId="{2E278754-1045-4405-8794-F4D40D5D3B13}" type="presParOf" srcId="{1AEF1128-6190-41A9-AEFC-C430549E219D}" destId="{46D92CE3-1C14-4155-A908-471BA29FC038}" srcOrd="2" destOrd="0" presId="urn:microsoft.com/office/officeart/2018/2/layout/IconVerticalSolidList"/>
    <dgm:cxn modelId="{49CBD8E8-E060-4E59-BBB7-1443C99314E1}" type="presParOf" srcId="{1AEF1128-6190-41A9-AEFC-C430549E219D}" destId="{A4AAA7A9-E7AC-4F6B-BB3A-47EC558C0874}" srcOrd="3" destOrd="0" presId="urn:microsoft.com/office/officeart/2018/2/layout/IconVerticalSolidList"/>
    <dgm:cxn modelId="{01ED2647-A834-4259-87C9-452492215CAE}" type="presParOf" srcId="{2CA8EDC6-0BAB-4745-BE33-60511950196C}" destId="{C4EF054D-5917-4424-9EB4-6E937C7B5EAB}" srcOrd="5" destOrd="0" presId="urn:microsoft.com/office/officeart/2018/2/layout/IconVerticalSolidList"/>
    <dgm:cxn modelId="{B0056485-F975-4BA3-B2C0-1C7D5FA27AB9}" type="presParOf" srcId="{2CA8EDC6-0BAB-4745-BE33-60511950196C}" destId="{DF0FCE19-10AA-4BF6-B70B-3CDCCC039FF6}" srcOrd="6" destOrd="0" presId="urn:microsoft.com/office/officeart/2018/2/layout/IconVerticalSolidList"/>
    <dgm:cxn modelId="{241D88D6-17A6-4659-9382-8DBA25AC2C46}" type="presParOf" srcId="{DF0FCE19-10AA-4BF6-B70B-3CDCCC039FF6}" destId="{86E329DC-1DF4-4540-80AF-EAEFDED85F13}" srcOrd="0" destOrd="0" presId="urn:microsoft.com/office/officeart/2018/2/layout/IconVerticalSolidList"/>
    <dgm:cxn modelId="{53779B66-DC4E-43E1-970B-0C50C0F8AEA5}" type="presParOf" srcId="{DF0FCE19-10AA-4BF6-B70B-3CDCCC039FF6}" destId="{2061F0F8-BE2A-414F-9152-9A67EB55ED01}" srcOrd="1" destOrd="0" presId="urn:microsoft.com/office/officeart/2018/2/layout/IconVerticalSolidList"/>
    <dgm:cxn modelId="{792174E1-24E1-484B-9B72-AE1D0E508208}" type="presParOf" srcId="{DF0FCE19-10AA-4BF6-B70B-3CDCCC039FF6}" destId="{EACF824A-3BCF-41C5-917A-6F98273CAC0F}" srcOrd="2" destOrd="0" presId="urn:microsoft.com/office/officeart/2018/2/layout/IconVerticalSolidList"/>
    <dgm:cxn modelId="{DA915ACC-98C2-4070-BA02-F96A8F41F06F}" type="presParOf" srcId="{DF0FCE19-10AA-4BF6-B70B-3CDCCC039FF6}" destId="{CD2F9B6D-F82A-4446-8AB2-6FE2CE4D6C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E8E8DC-B6D3-451A-90DC-B964325752F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1C662A-652F-40E9-9FE5-D9F20A8AFB97}">
      <dgm:prSet/>
      <dgm:spPr/>
      <dgm:t>
        <a:bodyPr/>
        <a:lstStyle/>
        <a:p>
          <a:r>
            <a:rPr lang="en-GB" b="1" dirty="0"/>
            <a:t>Anti-human and anti-mouse antibody and antigens?</a:t>
          </a:r>
          <a:endParaRPr lang="en-US" dirty="0"/>
        </a:p>
      </dgm:t>
    </dgm:pt>
    <dgm:pt modelId="{621F6CF9-C603-4C44-8483-588F9861A23C}" type="parTrans" cxnId="{7E3E5C30-8744-4566-9B51-4D8EA7F8D054}">
      <dgm:prSet/>
      <dgm:spPr/>
      <dgm:t>
        <a:bodyPr/>
        <a:lstStyle/>
        <a:p>
          <a:endParaRPr lang="en-US"/>
        </a:p>
      </dgm:t>
    </dgm:pt>
    <dgm:pt modelId="{C43FFAD7-CEDE-457B-A9BF-44CDD39EC2D1}" type="sibTrans" cxnId="{7E3E5C30-8744-4566-9B51-4D8EA7F8D054}">
      <dgm:prSet/>
      <dgm:spPr/>
      <dgm:t>
        <a:bodyPr/>
        <a:lstStyle/>
        <a:p>
          <a:endParaRPr lang="en-US"/>
        </a:p>
      </dgm:t>
    </dgm:pt>
    <dgm:pt modelId="{9E81E714-674E-4096-9729-EECB227667AE}">
      <dgm:prSet/>
      <dgm:spPr/>
      <dgm:t>
        <a:bodyPr/>
        <a:lstStyle/>
        <a:p>
          <a:r>
            <a:rPr lang="en-GB" dirty="0"/>
            <a:t>Species-specific secondary antibodies ensure the accurate detection of each primary antibody</a:t>
          </a:r>
          <a:endParaRPr lang="en-US" dirty="0"/>
        </a:p>
      </dgm:t>
    </dgm:pt>
    <dgm:pt modelId="{ADC518E0-8BD5-4A71-8AAA-68FCEBDF2800}" type="parTrans" cxnId="{ABFB674E-0333-490D-A703-6AD21DF4C7AB}">
      <dgm:prSet/>
      <dgm:spPr/>
      <dgm:t>
        <a:bodyPr/>
        <a:lstStyle/>
        <a:p>
          <a:endParaRPr lang="en-US"/>
        </a:p>
      </dgm:t>
    </dgm:pt>
    <dgm:pt modelId="{F73CA678-8DD5-4ABB-99E0-C2EC48F18892}" type="sibTrans" cxnId="{ABFB674E-0333-490D-A703-6AD21DF4C7AB}">
      <dgm:prSet/>
      <dgm:spPr/>
      <dgm:t>
        <a:bodyPr/>
        <a:lstStyle/>
        <a:p>
          <a:endParaRPr lang="en-US"/>
        </a:p>
      </dgm:t>
    </dgm:pt>
    <dgm:pt modelId="{69650E79-F878-435F-BABA-0614B9B2365A}">
      <dgm:prSet/>
      <dgm:spPr/>
      <dgm:t>
        <a:bodyPr/>
        <a:lstStyle/>
        <a:p>
          <a:r>
            <a:rPr lang="en-GB"/>
            <a:t>No cross-reactivity or interference</a:t>
          </a:r>
          <a:endParaRPr lang="en-US"/>
        </a:p>
      </dgm:t>
    </dgm:pt>
    <dgm:pt modelId="{08E32481-B5C1-4FEE-9FDC-8EF68A81F17A}" type="parTrans" cxnId="{86AF4833-D1CD-40CA-B56E-B682E45B96BA}">
      <dgm:prSet/>
      <dgm:spPr/>
      <dgm:t>
        <a:bodyPr/>
        <a:lstStyle/>
        <a:p>
          <a:endParaRPr lang="en-US"/>
        </a:p>
      </dgm:t>
    </dgm:pt>
    <dgm:pt modelId="{724532F3-DDC1-489C-9125-B0975234279C}" type="sibTrans" cxnId="{86AF4833-D1CD-40CA-B56E-B682E45B96BA}">
      <dgm:prSet/>
      <dgm:spPr/>
      <dgm:t>
        <a:bodyPr/>
        <a:lstStyle/>
        <a:p>
          <a:endParaRPr lang="en-US"/>
        </a:p>
      </dgm:t>
    </dgm:pt>
    <dgm:pt modelId="{D0DB3659-7E0E-4FFA-8ED9-C05B5AFE2363}">
      <dgm:prSet/>
      <dgm:spPr/>
      <dgm:t>
        <a:bodyPr/>
        <a:lstStyle/>
        <a:p>
          <a:r>
            <a:rPr lang="en-GB"/>
            <a:t>Precise identification and quantification of the target proteins in the Western blot analysis.</a:t>
          </a:r>
          <a:endParaRPr lang="en-US"/>
        </a:p>
      </dgm:t>
    </dgm:pt>
    <dgm:pt modelId="{D258F9A5-C372-4373-ABED-57BF015D0CFE}" type="parTrans" cxnId="{B194C24E-E9E3-4DD8-9445-CB4309E0C6F6}">
      <dgm:prSet/>
      <dgm:spPr/>
      <dgm:t>
        <a:bodyPr/>
        <a:lstStyle/>
        <a:p>
          <a:endParaRPr lang="en-US"/>
        </a:p>
      </dgm:t>
    </dgm:pt>
    <dgm:pt modelId="{64DC047D-AAF9-4547-A984-9A1277832627}" type="sibTrans" cxnId="{B194C24E-E9E3-4DD8-9445-CB4309E0C6F6}">
      <dgm:prSet/>
      <dgm:spPr/>
      <dgm:t>
        <a:bodyPr/>
        <a:lstStyle/>
        <a:p>
          <a:endParaRPr lang="en-US"/>
        </a:p>
      </dgm:t>
    </dgm:pt>
    <dgm:pt modelId="{B371BF15-CD96-430A-9337-CF32833D9F63}" type="pres">
      <dgm:prSet presAssocID="{20E8E8DC-B6D3-451A-90DC-B964325752FA}" presName="linear" presStyleCnt="0">
        <dgm:presLayoutVars>
          <dgm:animLvl val="lvl"/>
          <dgm:resizeHandles val="exact"/>
        </dgm:presLayoutVars>
      </dgm:prSet>
      <dgm:spPr/>
    </dgm:pt>
    <dgm:pt modelId="{1974F066-714A-47BA-9739-3B597628868D}" type="pres">
      <dgm:prSet presAssocID="{EE1C662A-652F-40E9-9FE5-D9F20A8AFB97}" presName="parentText" presStyleLbl="node1" presStyleIdx="0" presStyleCnt="4" custLinFactNeighborX="-327" custLinFactNeighborY="-37828">
        <dgm:presLayoutVars>
          <dgm:chMax val="0"/>
          <dgm:bulletEnabled val="1"/>
        </dgm:presLayoutVars>
      </dgm:prSet>
      <dgm:spPr/>
    </dgm:pt>
    <dgm:pt modelId="{3294B47C-4562-4E18-9DFA-D93277647DE7}" type="pres">
      <dgm:prSet presAssocID="{C43FFAD7-CEDE-457B-A9BF-44CDD39EC2D1}" presName="spacer" presStyleCnt="0"/>
      <dgm:spPr/>
    </dgm:pt>
    <dgm:pt modelId="{91D5E2B9-8B94-44BE-BE85-F403A65A2B15}" type="pres">
      <dgm:prSet presAssocID="{9E81E714-674E-4096-9729-EECB227667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F1A3DB-3323-48D6-826C-65DE769DFBF5}" type="pres">
      <dgm:prSet presAssocID="{F73CA678-8DD5-4ABB-99E0-C2EC48F18892}" presName="spacer" presStyleCnt="0"/>
      <dgm:spPr/>
    </dgm:pt>
    <dgm:pt modelId="{C7756064-77A0-4139-A9C1-0BBC9F49C76F}" type="pres">
      <dgm:prSet presAssocID="{69650E79-F878-435F-BABA-0614B9B2365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5BB8601-4070-4BC5-99E2-6B1DBF9877BF}" type="pres">
      <dgm:prSet presAssocID="{724532F3-DDC1-489C-9125-B0975234279C}" presName="spacer" presStyleCnt="0"/>
      <dgm:spPr/>
    </dgm:pt>
    <dgm:pt modelId="{B1CB58EE-0907-48C1-851D-97C997D2F9A6}" type="pres">
      <dgm:prSet presAssocID="{D0DB3659-7E0E-4FFA-8ED9-C05B5AFE236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E5C804-2474-467F-AF9D-316E7A3A00A5}" type="presOf" srcId="{20E8E8DC-B6D3-451A-90DC-B964325752FA}" destId="{B371BF15-CD96-430A-9337-CF32833D9F63}" srcOrd="0" destOrd="0" presId="urn:microsoft.com/office/officeart/2005/8/layout/vList2"/>
    <dgm:cxn modelId="{4838A317-4444-45EA-96C9-3016AF8F0527}" type="presOf" srcId="{D0DB3659-7E0E-4FFA-8ED9-C05B5AFE2363}" destId="{B1CB58EE-0907-48C1-851D-97C997D2F9A6}" srcOrd="0" destOrd="0" presId="urn:microsoft.com/office/officeart/2005/8/layout/vList2"/>
    <dgm:cxn modelId="{7E3E5C30-8744-4566-9B51-4D8EA7F8D054}" srcId="{20E8E8DC-B6D3-451A-90DC-B964325752FA}" destId="{EE1C662A-652F-40E9-9FE5-D9F20A8AFB97}" srcOrd="0" destOrd="0" parTransId="{621F6CF9-C603-4C44-8483-588F9861A23C}" sibTransId="{C43FFAD7-CEDE-457B-A9BF-44CDD39EC2D1}"/>
    <dgm:cxn modelId="{86AF4833-D1CD-40CA-B56E-B682E45B96BA}" srcId="{20E8E8DC-B6D3-451A-90DC-B964325752FA}" destId="{69650E79-F878-435F-BABA-0614B9B2365A}" srcOrd="2" destOrd="0" parTransId="{08E32481-B5C1-4FEE-9FDC-8EF68A81F17A}" sibTransId="{724532F3-DDC1-489C-9125-B0975234279C}"/>
    <dgm:cxn modelId="{ABFB674E-0333-490D-A703-6AD21DF4C7AB}" srcId="{20E8E8DC-B6D3-451A-90DC-B964325752FA}" destId="{9E81E714-674E-4096-9729-EECB227667AE}" srcOrd="1" destOrd="0" parTransId="{ADC518E0-8BD5-4A71-8AAA-68FCEBDF2800}" sibTransId="{F73CA678-8DD5-4ABB-99E0-C2EC48F18892}"/>
    <dgm:cxn modelId="{B194C24E-E9E3-4DD8-9445-CB4309E0C6F6}" srcId="{20E8E8DC-B6D3-451A-90DC-B964325752FA}" destId="{D0DB3659-7E0E-4FFA-8ED9-C05B5AFE2363}" srcOrd="3" destOrd="0" parTransId="{D258F9A5-C372-4373-ABED-57BF015D0CFE}" sibTransId="{64DC047D-AAF9-4547-A984-9A1277832627}"/>
    <dgm:cxn modelId="{2688918F-F13C-4FAA-80ED-02B339C5A75C}" type="presOf" srcId="{9E81E714-674E-4096-9729-EECB227667AE}" destId="{91D5E2B9-8B94-44BE-BE85-F403A65A2B15}" srcOrd="0" destOrd="0" presId="urn:microsoft.com/office/officeart/2005/8/layout/vList2"/>
    <dgm:cxn modelId="{012DB799-FA21-40BA-B7DD-72E56448620D}" type="presOf" srcId="{69650E79-F878-435F-BABA-0614B9B2365A}" destId="{C7756064-77A0-4139-A9C1-0BBC9F49C76F}" srcOrd="0" destOrd="0" presId="urn:microsoft.com/office/officeart/2005/8/layout/vList2"/>
    <dgm:cxn modelId="{321B56FC-5EB0-4DF2-8BAF-0CD27FC58A4D}" type="presOf" srcId="{EE1C662A-652F-40E9-9FE5-D9F20A8AFB97}" destId="{1974F066-714A-47BA-9739-3B597628868D}" srcOrd="0" destOrd="0" presId="urn:microsoft.com/office/officeart/2005/8/layout/vList2"/>
    <dgm:cxn modelId="{4E404A3B-E5AF-4947-8BCC-96288C64EF62}" type="presParOf" srcId="{B371BF15-CD96-430A-9337-CF32833D9F63}" destId="{1974F066-714A-47BA-9739-3B597628868D}" srcOrd="0" destOrd="0" presId="urn:microsoft.com/office/officeart/2005/8/layout/vList2"/>
    <dgm:cxn modelId="{A9C36856-9405-4676-9B85-20BF450C37B7}" type="presParOf" srcId="{B371BF15-CD96-430A-9337-CF32833D9F63}" destId="{3294B47C-4562-4E18-9DFA-D93277647DE7}" srcOrd="1" destOrd="0" presId="urn:microsoft.com/office/officeart/2005/8/layout/vList2"/>
    <dgm:cxn modelId="{F3CFDE01-3399-47D3-83DE-6242D59DDD44}" type="presParOf" srcId="{B371BF15-CD96-430A-9337-CF32833D9F63}" destId="{91D5E2B9-8B94-44BE-BE85-F403A65A2B15}" srcOrd="2" destOrd="0" presId="urn:microsoft.com/office/officeart/2005/8/layout/vList2"/>
    <dgm:cxn modelId="{FF644BAF-4A7F-4633-A1B5-4BB1495B5E30}" type="presParOf" srcId="{B371BF15-CD96-430A-9337-CF32833D9F63}" destId="{35F1A3DB-3323-48D6-826C-65DE769DFBF5}" srcOrd="3" destOrd="0" presId="urn:microsoft.com/office/officeart/2005/8/layout/vList2"/>
    <dgm:cxn modelId="{CF1051B2-F0C8-44CA-A2B2-AD4E301D38AA}" type="presParOf" srcId="{B371BF15-CD96-430A-9337-CF32833D9F63}" destId="{C7756064-77A0-4139-A9C1-0BBC9F49C76F}" srcOrd="4" destOrd="0" presId="urn:microsoft.com/office/officeart/2005/8/layout/vList2"/>
    <dgm:cxn modelId="{00710805-F873-48F5-AEB0-04943FEDBB60}" type="presParOf" srcId="{B371BF15-CD96-430A-9337-CF32833D9F63}" destId="{A5BB8601-4070-4BC5-99E2-6B1DBF9877BF}" srcOrd="5" destOrd="0" presId="urn:microsoft.com/office/officeart/2005/8/layout/vList2"/>
    <dgm:cxn modelId="{7F4FDE43-E390-4A2E-825E-8B16E31D69A3}" type="presParOf" srcId="{B371BF15-CD96-430A-9337-CF32833D9F63}" destId="{B1CB58EE-0907-48C1-851D-97C997D2F9A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35C1EB-2A7B-40C0-B0D6-95003BB0AF07}" type="doc">
      <dgm:prSet loTypeId="urn:microsoft.com/office/officeart/2005/8/layout/bProcess4" loCatId="process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GB"/>
        </a:p>
      </dgm:t>
    </dgm:pt>
    <dgm:pt modelId="{DE4F65BE-4BD5-4FCE-A22F-2F0D9AC99029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GB" b="1" i="0">
              <a:effectLst/>
              <a:latin typeface="Arial" panose="020B0604020202020204" pitchFamily="34" charset="0"/>
              <a:cs typeface="Arial" panose="020B0604020202020204" pitchFamily="34" charset="0"/>
            </a:rPr>
            <a:t>1. Purification: </a:t>
          </a:r>
          <a:r>
            <a:rPr lang="en-GB" i="0">
              <a:effectLst/>
              <a:latin typeface="Arial" panose="020B0604020202020204" pitchFamily="34" charset="0"/>
              <a:cs typeface="Arial" panose="020B0604020202020204" pitchFamily="34" charset="0"/>
            </a:rPr>
            <a:t>Purification of r</a:t>
          </a:r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p26 protein by affinity chromatography.</a:t>
          </a:r>
          <a:endParaRPr lang="en-GB" dirty="0"/>
        </a:p>
      </dgm:t>
    </dgm:pt>
    <dgm:pt modelId="{CB94545B-ADAB-4683-8D9E-E9E189F07892}" type="parTrans" cxnId="{3A6BDC34-9CCD-4E85-ABE7-8940084A95AF}">
      <dgm:prSet/>
      <dgm:spPr/>
      <dgm:t>
        <a:bodyPr/>
        <a:lstStyle/>
        <a:p>
          <a:endParaRPr lang="en-GB"/>
        </a:p>
      </dgm:t>
    </dgm:pt>
    <dgm:pt modelId="{CC5A6DD2-5738-43DE-9B98-A9DA3F7D1F7C}" type="sibTrans" cxnId="{3A6BDC34-9CCD-4E85-ABE7-8940084A95AF}">
      <dgm:prSet/>
      <dgm:spPr/>
      <dgm:t>
        <a:bodyPr/>
        <a:lstStyle/>
        <a:p>
          <a:endParaRPr lang="en-GB"/>
        </a:p>
      </dgm:t>
    </dgm:pt>
    <dgm:pt modelId="{2CC50862-9937-43F0-8B7B-54C3DF7ABA1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GB" b="1" i="0">
              <a:effectLst/>
              <a:latin typeface="Arial" panose="020B0604020202020204" pitchFamily="34" charset="0"/>
              <a:cs typeface="Arial" panose="020B0604020202020204" pitchFamily="34" charset="0"/>
            </a:rPr>
            <a:t>2. Coating: </a:t>
          </a:r>
          <a:r>
            <a:rPr lang="en-GB" i="0">
              <a:effectLst/>
              <a:latin typeface="Arial" panose="020B0604020202020204" pitchFamily="34" charset="0"/>
              <a:cs typeface="Arial" panose="020B0604020202020204" pitchFamily="34" charset="0"/>
            </a:rPr>
            <a:t>Dillution of purified rp26 with coating buffer (e.g.Bicarbonate b., pH 9.6) and loading to 96-well plates. </a:t>
          </a:r>
          <a:endParaRPr lang="en-GB" dirty="0"/>
        </a:p>
      </dgm:t>
    </dgm:pt>
    <dgm:pt modelId="{6B022071-14E6-4E29-8186-5B034963F70A}" type="parTrans" cxnId="{A06CAA50-7436-4E21-8D4C-7EB851BAB22D}">
      <dgm:prSet/>
      <dgm:spPr/>
      <dgm:t>
        <a:bodyPr/>
        <a:lstStyle/>
        <a:p>
          <a:endParaRPr lang="en-GB"/>
        </a:p>
      </dgm:t>
    </dgm:pt>
    <dgm:pt modelId="{08E6183D-0F38-4709-949F-37FBF34015C6}" type="sibTrans" cxnId="{A06CAA50-7436-4E21-8D4C-7EB851BAB22D}">
      <dgm:prSet/>
      <dgm:spPr/>
      <dgm:t>
        <a:bodyPr/>
        <a:lstStyle/>
        <a:p>
          <a:endParaRPr lang="en-GB"/>
        </a:p>
      </dgm:t>
    </dgm:pt>
    <dgm:pt modelId="{FF15E73D-1B8C-4055-B8A0-E6C67E15CD54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GB" b="1" i="0">
              <a:effectLst/>
              <a:latin typeface="Arial" panose="020B0604020202020204" pitchFamily="34" charset="0"/>
              <a:cs typeface="Arial" panose="020B0604020202020204" pitchFamily="34" charset="0"/>
            </a:rPr>
            <a:t>3. First incubation: </a:t>
          </a:r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Incubation of coated plates overnight at 4 degrees C.</a:t>
          </a:r>
          <a:endParaRPr lang="en-GB" dirty="0"/>
        </a:p>
      </dgm:t>
    </dgm:pt>
    <dgm:pt modelId="{5E05AA7E-79FB-4A46-A7A8-843906A887CD}" type="parTrans" cxnId="{240F06E5-A033-45C3-86D0-DBBEEE10E599}">
      <dgm:prSet/>
      <dgm:spPr/>
      <dgm:t>
        <a:bodyPr/>
        <a:lstStyle/>
        <a:p>
          <a:endParaRPr lang="en-GB"/>
        </a:p>
      </dgm:t>
    </dgm:pt>
    <dgm:pt modelId="{23E33796-FDC3-4240-84AD-D20239998F2F}" type="sibTrans" cxnId="{240F06E5-A033-45C3-86D0-DBBEEE10E599}">
      <dgm:prSet/>
      <dgm:spPr/>
      <dgm:t>
        <a:bodyPr/>
        <a:lstStyle/>
        <a:p>
          <a:endParaRPr lang="en-GB"/>
        </a:p>
      </dgm:t>
    </dgm:pt>
    <dgm:pt modelId="{3A96D20C-DB32-4652-87B9-B56D08829EF3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GB" sz="1200" b="1" i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4. Washing</a:t>
          </a:r>
          <a:r>
            <a:rPr lang="en-GB" sz="1200" b="0" i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: After the incubation, washing of wells 5 times to remove any unbound or non-specifically bound molecules from the surface. (e.g. 0.05% TWEEN in PBS)</a:t>
          </a:r>
          <a:endParaRPr lang="en-GB" sz="1200" dirty="0"/>
        </a:p>
      </dgm:t>
    </dgm:pt>
    <dgm:pt modelId="{E88F8165-4D0F-4630-81AA-78548A98229F}" type="parTrans" cxnId="{0A365FAE-62CC-40E5-B2EE-9F00C7741DF4}">
      <dgm:prSet/>
      <dgm:spPr/>
      <dgm:t>
        <a:bodyPr/>
        <a:lstStyle/>
        <a:p>
          <a:endParaRPr lang="en-GB"/>
        </a:p>
      </dgm:t>
    </dgm:pt>
    <dgm:pt modelId="{AD9DA483-0311-48FE-BC3F-917F04DEDEDB}" type="sibTrans" cxnId="{0A365FAE-62CC-40E5-B2EE-9F00C7741DF4}">
      <dgm:prSet/>
      <dgm:spPr/>
      <dgm:t>
        <a:bodyPr/>
        <a:lstStyle/>
        <a:p>
          <a:endParaRPr lang="en-GB"/>
        </a:p>
      </dgm:t>
    </dgm:pt>
    <dgm:pt modelId="{7D1180FD-BBE2-4CD4-AC76-C1C43B2DFC9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GB" b="1" i="0">
              <a:effectLst/>
              <a:latin typeface="Arial" panose="020B0604020202020204" pitchFamily="34" charset="0"/>
              <a:cs typeface="Arial" panose="020B0604020202020204" pitchFamily="34" charset="0"/>
            </a:rPr>
            <a:t>5. Blocking</a:t>
          </a:r>
          <a:r>
            <a:rPr lang="en-GB" b="0" i="0">
              <a:effectLst/>
              <a:latin typeface="Arial" panose="020B0604020202020204" pitchFamily="34" charset="0"/>
              <a:cs typeface="Arial" panose="020B0604020202020204" pitchFamily="34" charset="0"/>
            </a:rPr>
            <a:t>: The wells are treated with a blocking agent bovin</a:t>
          </a:r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e serum albumin (BSA) in PBS</a:t>
          </a:r>
          <a:r>
            <a:rPr lang="en-GB" b="0" i="0">
              <a:effectLst/>
              <a:latin typeface="Arial" panose="020B0604020202020204" pitchFamily="34" charset="0"/>
              <a:cs typeface="Arial" panose="020B0604020202020204" pitchFamily="34" charset="0"/>
            </a:rPr>
            <a:t> to prevent non-specific binding of other molecules to the surface. </a:t>
          </a:r>
          <a:endParaRPr lang="en-GB" dirty="0"/>
        </a:p>
      </dgm:t>
    </dgm:pt>
    <dgm:pt modelId="{4E6C3259-AF07-4509-9C5D-B798583AA12C}" type="parTrans" cxnId="{3D656BA3-62DF-4893-8064-4668E0778237}">
      <dgm:prSet/>
      <dgm:spPr/>
      <dgm:t>
        <a:bodyPr/>
        <a:lstStyle/>
        <a:p>
          <a:endParaRPr lang="en-GB"/>
        </a:p>
      </dgm:t>
    </dgm:pt>
    <dgm:pt modelId="{D5271703-E6BF-4584-A5C5-419E7299C8DE}" type="sibTrans" cxnId="{3D656BA3-62DF-4893-8064-4668E0778237}">
      <dgm:prSet/>
      <dgm:spPr/>
      <dgm:t>
        <a:bodyPr/>
        <a:lstStyle/>
        <a:p>
          <a:endParaRPr lang="en-GB"/>
        </a:p>
      </dgm:t>
    </dgm:pt>
    <dgm:pt modelId="{CC929D4F-9CB5-40E6-A715-E122831CD22A}">
      <dgm:prSet phldrT="[Text]"/>
      <dgm:spPr/>
      <dgm:t>
        <a:bodyPr/>
        <a:lstStyle/>
        <a:p>
          <a:pPr>
            <a:buClrTx/>
            <a:buSzTx/>
          </a:pPr>
          <a:r>
            <a:rPr kumimoji="0" lang="en-GB" b="1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6. Second incubation: </a:t>
          </a:r>
          <a:r>
            <a:rPr kumimoji="0" lang="en-GB" b="0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Incubation of coated plates for 60 min at 37 degrees C.</a:t>
          </a:r>
          <a:endParaRPr lang="en-GB" dirty="0"/>
        </a:p>
      </dgm:t>
    </dgm:pt>
    <dgm:pt modelId="{2119E879-6629-45D6-AAB7-7548206256FA}" type="parTrans" cxnId="{647A79D0-920E-4DAC-9F33-28B114463F19}">
      <dgm:prSet/>
      <dgm:spPr/>
      <dgm:t>
        <a:bodyPr/>
        <a:lstStyle/>
        <a:p>
          <a:endParaRPr lang="en-GB"/>
        </a:p>
      </dgm:t>
    </dgm:pt>
    <dgm:pt modelId="{72875818-D7BD-461A-92B6-08A870879B09}" type="sibTrans" cxnId="{647A79D0-920E-4DAC-9F33-28B114463F19}">
      <dgm:prSet/>
      <dgm:spPr/>
      <dgm:t>
        <a:bodyPr/>
        <a:lstStyle/>
        <a:p>
          <a:endParaRPr lang="en-GB"/>
        </a:p>
      </dgm:t>
    </dgm:pt>
    <dgm:pt modelId="{B6A76EDD-787B-4D28-95E6-0C924C7120D3}">
      <dgm:prSet phldrT="[Text]"/>
      <dgm:spPr/>
      <dgm:t>
        <a:bodyPr/>
        <a:lstStyle/>
        <a:p>
          <a:pPr>
            <a:buClrTx/>
            <a:buSzTx/>
          </a:pPr>
          <a:r>
            <a:rPr lang="en-GB" b="1">
              <a:latin typeface="Arial" panose="020B0604020202020204" pitchFamily="34" charset="0"/>
              <a:cs typeface="Arial" panose="020B0604020202020204" pitchFamily="34" charset="0"/>
            </a:rPr>
            <a:t>7. </a:t>
          </a:r>
          <a:r>
            <a:rPr kumimoji="0" lang="en-GB" b="1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Repeat steps 4,5,6.</a:t>
          </a:r>
          <a:endParaRPr lang="en-GB" dirty="0"/>
        </a:p>
      </dgm:t>
    </dgm:pt>
    <dgm:pt modelId="{3EDA5106-94AC-4F11-9106-A7A8E0A8F0DE}" type="parTrans" cxnId="{486708C3-BD39-413C-BA29-1CF7FCA6824B}">
      <dgm:prSet/>
      <dgm:spPr/>
      <dgm:t>
        <a:bodyPr/>
        <a:lstStyle/>
        <a:p>
          <a:endParaRPr lang="en-GB"/>
        </a:p>
      </dgm:t>
    </dgm:pt>
    <dgm:pt modelId="{19C6F050-53BC-4D0D-BCC7-735D98846DCC}" type="sibTrans" cxnId="{486708C3-BD39-413C-BA29-1CF7FCA6824B}">
      <dgm:prSet/>
      <dgm:spPr/>
      <dgm:t>
        <a:bodyPr/>
        <a:lstStyle/>
        <a:p>
          <a:endParaRPr lang="en-GB"/>
        </a:p>
      </dgm:t>
    </dgm:pt>
    <dgm:pt modelId="{FC4D7DBB-4017-4FDC-A193-CFC46B59B519}">
      <dgm:prSet phldrT="[Text]"/>
      <dgm:spPr/>
      <dgm:t>
        <a:bodyPr/>
        <a:lstStyle/>
        <a:p>
          <a:pPr>
            <a:buClrTx/>
            <a:buSzTx/>
          </a:pPr>
          <a:r>
            <a:rPr lang="en-GB" b="1">
              <a:latin typeface="Arial" panose="020B0604020202020204" pitchFamily="34" charset="0"/>
              <a:cs typeface="Arial" panose="020B0604020202020204" pitchFamily="34" charset="0"/>
            </a:rPr>
            <a:t>8. </a:t>
          </a:r>
          <a:r>
            <a:rPr kumimoji="0" lang="en-GB" b="1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Detection</a:t>
          </a:r>
          <a:r>
            <a:rPr kumimoji="0" lang="en-GB" b="0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: Addition of diluted conjugated antibody. (e.g. anti-human IgG)</a:t>
          </a:r>
          <a:endParaRPr lang="en-GB" dirty="0"/>
        </a:p>
      </dgm:t>
    </dgm:pt>
    <dgm:pt modelId="{547360E2-21F7-4886-B40A-5C1B25701FE7}" type="parTrans" cxnId="{28DAB9FF-CCE8-4985-B448-7276FBC6F33A}">
      <dgm:prSet/>
      <dgm:spPr/>
      <dgm:t>
        <a:bodyPr/>
        <a:lstStyle/>
        <a:p>
          <a:endParaRPr lang="en-GB"/>
        </a:p>
      </dgm:t>
    </dgm:pt>
    <dgm:pt modelId="{AC78E790-C402-4753-9E6B-A3C93237FAC8}" type="sibTrans" cxnId="{28DAB9FF-CCE8-4985-B448-7276FBC6F33A}">
      <dgm:prSet/>
      <dgm:spPr/>
      <dgm:t>
        <a:bodyPr/>
        <a:lstStyle/>
        <a:p>
          <a:endParaRPr lang="en-GB"/>
        </a:p>
      </dgm:t>
    </dgm:pt>
    <dgm:pt modelId="{F2EB1DAB-5473-4216-99A2-68B2C2D8C5EA}">
      <dgm:prSet phldrT="[Text]"/>
      <dgm:spPr/>
      <dgm:t>
        <a:bodyPr/>
        <a:lstStyle/>
        <a:p>
          <a:pPr>
            <a:buClrTx/>
            <a:buSzTx/>
          </a:pPr>
          <a:r>
            <a:rPr lang="en-GB" b="1">
              <a:latin typeface="Arial" panose="020B0604020202020204" pitchFamily="34" charset="0"/>
              <a:cs typeface="Arial" panose="020B0604020202020204" pitchFamily="34" charset="0"/>
            </a:rPr>
            <a:t>9. </a:t>
          </a:r>
          <a:r>
            <a:rPr kumimoji="0" lang="en-GB" b="1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Repeat step 6.</a:t>
          </a:r>
          <a:endParaRPr lang="en-GB" dirty="0"/>
        </a:p>
      </dgm:t>
    </dgm:pt>
    <dgm:pt modelId="{1B953D44-869C-4A70-A9DB-CED3314EE05F}" type="parTrans" cxnId="{D130F6AD-E812-415A-AA5D-F970784D963E}">
      <dgm:prSet/>
      <dgm:spPr/>
      <dgm:t>
        <a:bodyPr/>
        <a:lstStyle/>
        <a:p>
          <a:endParaRPr lang="en-GB"/>
        </a:p>
      </dgm:t>
    </dgm:pt>
    <dgm:pt modelId="{70D27435-CB7E-4FE8-B42C-4C521C57DFFF}" type="sibTrans" cxnId="{D130F6AD-E812-415A-AA5D-F970784D963E}">
      <dgm:prSet/>
      <dgm:spPr/>
      <dgm:t>
        <a:bodyPr/>
        <a:lstStyle/>
        <a:p>
          <a:endParaRPr lang="en-GB"/>
        </a:p>
      </dgm:t>
    </dgm:pt>
    <dgm:pt modelId="{6F501A54-C8EC-4FA5-B37F-D791798A5036}">
      <dgm:prSet/>
      <dgm:spPr/>
      <dgm:t>
        <a:bodyPr/>
        <a:lstStyle/>
        <a:p>
          <a:pPr>
            <a:buClrTx/>
            <a:buSzTx/>
          </a:pPr>
          <a:r>
            <a:rPr kumimoji="0" lang="en-GB" b="1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10. Substrate Addition</a:t>
          </a:r>
          <a:r>
            <a:rPr kumimoji="0" lang="en-GB" b="0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: Substrate addition (e.g. TMB Peroxidase EIA Substrate) producing a detectable signal.</a:t>
          </a:r>
          <a:endParaRPr lang="en-GB" dirty="0"/>
        </a:p>
      </dgm:t>
    </dgm:pt>
    <dgm:pt modelId="{1AC60D67-A0FD-4D5F-B081-50C7D43F0715}" type="parTrans" cxnId="{BA160D84-20DF-40B3-8A76-3FCAC314593C}">
      <dgm:prSet/>
      <dgm:spPr/>
      <dgm:t>
        <a:bodyPr/>
        <a:lstStyle/>
        <a:p>
          <a:endParaRPr lang="en-GB"/>
        </a:p>
      </dgm:t>
    </dgm:pt>
    <dgm:pt modelId="{EB361A2F-6BEB-4117-A7EB-B5DAEE9239E2}" type="sibTrans" cxnId="{BA160D84-20DF-40B3-8A76-3FCAC314593C}">
      <dgm:prSet/>
      <dgm:spPr/>
      <dgm:t>
        <a:bodyPr/>
        <a:lstStyle/>
        <a:p>
          <a:endParaRPr lang="en-GB"/>
        </a:p>
      </dgm:t>
    </dgm:pt>
    <dgm:pt modelId="{C2ABC412-4DF5-47DC-8990-535E31E0CF51}">
      <dgm:prSet/>
      <dgm:spPr/>
      <dgm:t>
        <a:bodyPr/>
        <a:lstStyle/>
        <a:p>
          <a:pPr>
            <a:buClrTx/>
            <a:buSzTx/>
          </a:pPr>
          <a:r>
            <a:rPr lang="en-GB" b="1" dirty="0">
              <a:latin typeface="Arial" panose="020B0604020202020204" pitchFamily="34" charset="0"/>
              <a:cs typeface="Arial" panose="020B0604020202020204" pitchFamily="34" charset="0"/>
            </a:rPr>
            <a:t>11. </a:t>
          </a:r>
          <a:r>
            <a:rPr kumimoji="0" lang="en-GB" b="1" i="0" u="none" strike="noStrike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Signal Measurement: </a:t>
          </a:r>
          <a:r>
            <a:rPr kumimoji="0" lang="en-GB" b="0" i="0" u="none" strike="noStrike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The results are read by </a:t>
          </a:r>
          <a:r>
            <a:rPr kumimoji="0" lang="en-GB" b="0" i="0" u="none" strike="noStrike" cap="none" spc="0" normalizeH="0" baseline="0" noProof="0" dirty="0" err="1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spectrophometer</a:t>
          </a:r>
          <a:r>
            <a:rPr kumimoji="0" lang="en-GB" b="0" i="0" u="none" strike="noStrike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, at optical density of 450 </a:t>
          </a:r>
          <a:r>
            <a:rPr kumimoji="0" lang="en-GB" b="0" i="0" u="none" strike="noStrike" cap="none" spc="0" normalizeH="0" baseline="0" noProof="0" dirty="0" err="1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nanometers</a:t>
          </a:r>
          <a:r>
            <a:rPr kumimoji="0" lang="en-GB" b="0" i="0" u="none" strike="noStrike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.</a:t>
          </a:r>
          <a:endParaRPr lang="en-GB" dirty="0"/>
        </a:p>
      </dgm:t>
    </dgm:pt>
    <dgm:pt modelId="{B133E3EA-BFD4-4445-8DF9-4FEF0D59DDDF}" type="parTrans" cxnId="{9BBAEAA3-750F-4E2C-96DA-22C64A53B157}">
      <dgm:prSet/>
      <dgm:spPr/>
      <dgm:t>
        <a:bodyPr/>
        <a:lstStyle/>
        <a:p>
          <a:endParaRPr lang="en-GB"/>
        </a:p>
      </dgm:t>
    </dgm:pt>
    <dgm:pt modelId="{2F80A3A4-990A-4DCC-96C6-F12456B93E03}" type="sibTrans" cxnId="{9BBAEAA3-750F-4E2C-96DA-22C64A53B157}">
      <dgm:prSet/>
      <dgm:spPr/>
      <dgm:t>
        <a:bodyPr/>
        <a:lstStyle/>
        <a:p>
          <a:endParaRPr lang="en-GB"/>
        </a:p>
      </dgm:t>
    </dgm:pt>
    <dgm:pt modelId="{8FB54FA4-E275-4FB8-9D38-37B89E77EB5F}" type="pres">
      <dgm:prSet presAssocID="{1035C1EB-2A7B-40C0-B0D6-95003BB0AF07}" presName="Name0" presStyleCnt="0">
        <dgm:presLayoutVars>
          <dgm:dir/>
          <dgm:resizeHandles/>
        </dgm:presLayoutVars>
      </dgm:prSet>
      <dgm:spPr/>
    </dgm:pt>
    <dgm:pt modelId="{47CE2561-35CF-4E09-990B-F2FF624136B0}" type="pres">
      <dgm:prSet presAssocID="{DE4F65BE-4BD5-4FCE-A22F-2F0D9AC99029}" presName="compNode" presStyleCnt="0"/>
      <dgm:spPr/>
    </dgm:pt>
    <dgm:pt modelId="{129681E2-5968-4BF9-BD06-075E38D2F7E0}" type="pres">
      <dgm:prSet presAssocID="{DE4F65BE-4BD5-4FCE-A22F-2F0D9AC99029}" presName="dummyConnPt" presStyleCnt="0"/>
      <dgm:spPr/>
    </dgm:pt>
    <dgm:pt modelId="{664C8450-DE33-4F6D-809E-5B3ABEC40757}" type="pres">
      <dgm:prSet presAssocID="{DE4F65BE-4BD5-4FCE-A22F-2F0D9AC99029}" presName="node" presStyleLbl="node1" presStyleIdx="0" presStyleCnt="11">
        <dgm:presLayoutVars>
          <dgm:bulletEnabled val="1"/>
        </dgm:presLayoutVars>
      </dgm:prSet>
      <dgm:spPr/>
    </dgm:pt>
    <dgm:pt modelId="{BF93321C-C2B0-46F8-90CF-714D01E26A9E}" type="pres">
      <dgm:prSet presAssocID="{CC5A6DD2-5738-43DE-9B98-A9DA3F7D1F7C}" presName="sibTrans" presStyleLbl="bgSibTrans2D1" presStyleIdx="0" presStyleCnt="10"/>
      <dgm:spPr/>
    </dgm:pt>
    <dgm:pt modelId="{83AD1E24-F258-496A-B142-05C79737AD37}" type="pres">
      <dgm:prSet presAssocID="{2CC50862-9937-43F0-8B7B-54C3DF7ABA1A}" presName="compNode" presStyleCnt="0"/>
      <dgm:spPr/>
    </dgm:pt>
    <dgm:pt modelId="{41900288-DD50-441F-994C-1044502B672F}" type="pres">
      <dgm:prSet presAssocID="{2CC50862-9937-43F0-8B7B-54C3DF7ABA1A}" presName="dummyConnPt" presStyleCnt="0"/>
      <dgm:spPr/>
    </dgm:pt>
    <dgm:pt modelId="{A5F671B5-256F-4F1C-B2BC-C9A20EB49923}" type="pres">
      <dgm:prSet presAssocID="{2CC50862-9937-43F0-8B7B-54C3DF7ABA1A}" presName="node" presStyleLbl="node1" presStyleIdx="1" presStyleCnt="11">
        <dgm:presLayoutVars>
          <dgm:bulletEnabled val="1"/>
        </dgm:presLayoutVars>
      </dgm:prSet>
      <dgm:spPr/>
    </dgm:pt>
    <dgm:pt modelId="{2AF08DF0-6E07-4A54-AA89-36C7D3695EE1}" type="pres">
      <dgm:prSet presAssocID="{08E6183D-0F38-4709-949F-37FBF34015C6}" presName="sibTrans" presStyleLbl="bgSibTrans2D1" presStyleIdx="1" presStyleCnt="10"/>
      <dgm:spPr/>
    </dgm:pt>
    <dgm:pt modelId="{9613A50B-BBA9-489B-8BD2-44F58A8BCBA9}" type="pres">
      <dgm:prSet presAssocID="{FF15E73D-1B8C-4055-B8A0-E6C67E15CD54}" presName="compNode" presStyleCnt="0"/>
      <dgm:spPr/>
    </dgm:pt>
    <dgm:pt modelId="{71B43CF5-C193-401A-880C-0DE2180D02DD}" type="pres">
      <dgm:prSet presAssocID="{FF15E73D-1B8C-4055-B8A0-E6C67E15CD54}" presName="dummyConnPt" presStyleCnt="0"/>
      <dgm:spPr/>
    </dgm:pt>
    <dgm:pt modelId="{7CA714D2-FC65-42C1-953F-9910556B6303}" type="pres">
      <dgm:prSet presAssocID="{FF15E73D-1B8C-4055-B8A0-E6C67E15CD54}" presName="node" presStyleLbl="node1" presStyleIdx="2" presStyleCnt="11">
        <dgm:presLayoutVars>
          <dgm:bulletEnabled val="1"/>
        </dgm:presLayoutVars>
      </dgm:prSet>
      <dgm:spPr/>
    </dgm:pt>
    <dgm:pt modelId="{6300EF06-D1D3-403F-99A2-AFDEB9202931}" type="pres">
      <dgm:prSet presAssocID="{23E33796-FDC3-4240-84AD-D20239998F2F}" presName="sibTrans" presStyleLbl="bgSibTrans2D1" presStyleIdx="2" presStyleCnt="10"/>
      <dgm:spPr/>
    </dgm:pt>
    <dgm:pt modelId="{54E4757A-4548-4578-B5B4-AFC2B2D479F9}" type="pres">
      <dgm:prSet presAssocID="{3A96D20C-DB32-4652-87B9-B56D08829EF3}" presName="compNode" presStyleCnt="0"/>
      <dgm:spPr/>
    </dgm:pt>
    <dgm:pt modelId="{E082CA6A-7CB8-49DF-B619-567A3FDE9D48}" type="pres">
      <dgm:prSet presAssocID="{3A96D20C-DB32-4652-87B9-B56D08829EF3}" presName="dummyConnPt" presStyleCnt="0"/>
      <dgm:spPr/>
    </dgm:pt>
    <dgm:pt modelId="{6BD04D5B-B0A7-402D-ABCD-185EABF12DD2}" type="pres">
      <dgm:prSet presAssocID="{3A96D20C-DB32-4652-87B9-B56D08829EF3}" presName="node" presStyleLbl="node1" presStyleIdx="3" presStyleCnt="11">
        <dgm:presLayoutVars>
          <dgm:bulletEnabled val="1"/>
        </dgm:presLayoutVars>
      </dgm:prSet>
      <dgm:spPr/>
    </dgm:pt>
    <dgm:pt modelId="{A2C281A2-21FD-40FF-9F2F-F98EEF19E906}" type="pres">
      <dgm:prSet presAssocID="{AD9DA483-0311-48FE-BC3F-917F04DEDEDB}" presName="sibTrans" presStyleLbl="bgSibTrans2D1" presStyleIdx="3" presStyleCnt="10"/>
      <dgm:spPr/>
    </dgm:pt>
    <dgm:pt modelId="{BFF2713E-0C50-49D5-BD90-D03AAD06946C}" type="pres">
      <dgm:prSet presAssocID="{7D1180FD-BBE2-4CD4-AC76-C1C43B2DFC9B}" presName="compNode" presStyleCnt="0"/>
      <dgm:spPr/>
    </dgm:pt>
    <dgm:pt modelId="{36B452F6-65BE-4FCE-89EE-666386AB44DB}" type="pres">
      <dgm:prSet presAssocID="{7D1180FD-BBE2-4CD4-AC76-C1C43B2DFC9B}" presName="dummyConnPt" presStyleCnt="0"/>
      <dgm:spPr/>
    </dgm:pt>
    <dgm:pt modelId="{C3955BD4-68AF-4EBE-9571-10463FAC71F1}" type="pres">
      <dgm:prSet presAssocID="{7D1180FD-BBE2-4CD4-AC76-C1C43B2DFC9B}" presName="node" presStyleLbl="node1" presStyleIdx="4" presStyleCnt="11">
        <dgm:presLayoutVars>
          <dgm:bulletEnabled val="1"/>
        </dgm:presLayoutVars>
      </dgm:prSet>
      <dgm:spPr/>
    </dgm:pt>
    <dgm:pt modelId="{0274D0FE-293A-479C-BE47-5F309257E076}" type="pres">
      <dgm:prSet presAssocID="{D5271703-E6BF-4584-A5C5-419E7299C8DE}" presName="sibTrans" presStyleLbl="bgSibTrans2D1" presStyleIdx="4" presStyleCnt="10"/>
      <dgm:spPr/>
    </dgm:pt>
    <dgm:pt modelId="{F1521C5E-A85B-4CAE-B681-B2E267AD2303}" type="pres">
      <dgm:prSet presAssocID="{CC929D4F-9CB5-40E6-A715-E122831CD22A}" presName="compNode" presStyleCnt="0"/>
      <dgm:spPr/>
    </dgm:pt>
    <dgm:pt modelId="{5561A9A4-127F-4036-8828-FEEF4725E3D8}" type="pres">
      <dgm:prSet presAssocID="{CC929D4F-9CB5-40E6-A715-E122831CD22A}" presName="dummyConnPt" presStyleCnt="0"/>
      <dgm:spPr/>
    </dgm:pt>
    <dgm:pt modelId="{ABCBD989-21A1-4D60-A260-F661898E0579}" type="pres">
      <dgm:prSet presAssocID="{CC929D4F-9CB5-40E6-A715-E122831CD22A}" presName="node" presStyleLbl="node1" presStyleIdx="5" presStyleCnt="11">
        <dgm:presLayoutVars>
          <dgm:bulletEnabled val="1"/>
        </dgm:presLayoutVars>
      </dgm:prSet>
      <dgm:spPr/>
    </dgm:pt>
    <dgm:pt modelId="{B9D35E70-9776-4F7D-A876-CB814CA30874}" type="pres">
      <dgm:prSet presAssocID="{72875818-D7BD-461A-92B6-08A870879B09}" presName="sibTrans" presStyleLbl="bgSibTrans2D1" presStyleIdx="5" presStyleCnt="10"/>
      <dgm:spPr/>
    </dgm:pt>
    <dgm:pt modelId="{7F5BAFB0-09E2-4C2C-9A5E-F43D5D4DDD79}" type="pres">
      <dgm:prSet presAssocID="{B6A76EDD-787B-4D28-95E6-0C924C7120D3}" presName="compNode" presStyleCnt="0"/>
      <dgm:spPr/>
    </dgm:pt>
    <dgm:pt modelId="{7C2A3801-EFAF-4661-B38D-68A38739E30D}" type="pres">
      <dgm:prSet presAssocID="{B6A76EDD-787B-4D28-95E6-0C924C7120D3}" presName="dummyConnPt" presStyleCnt="0"/>
      <dgm:spPr/>
    </dgm:pt>
    <dgm:pt modelId="{21ECB515-F473-439C-8E10-8597553F898D}" type="pres">
      <dgm:prSet presAssocID="{B6A76EDD-787B-4D28-95E6-0C924C7120D3}" presName="node" presStyleLbl="node1" presStyleIdx="6" presStyleCnt="11">
        <dgm:presLayoutVars>
          <dgm:bulletEnabled val="1"/>
        </dgm:presLayoutVars>
      </dgm:prSet>
      <dgm:spPr/>
    </dgm:pt>
    <dgm:pt modelId="{822C7AB0-77E2-4ECE-8008-53A76856494E}" type="pres">
      <dgm:prSet presAssocID="{19C6F050-53BC-4D0D-BCC7-735D98846DCC}" presName="sibTrans" presStyleLbl="bgSibTrans2D1" presStyleIdx="6" presStyleCnt="10"/>
      <dgm:spPr/>
    </dgm:pt>
    <dgm:pt modelId="{33FA5DE8-A4AA-400D-A685-1DDD69EB024D}" type="pres">
      <dgm:prSet presAssocID="{FC4D7DBB-4017-4FDC-A193-CFC46B59B519}" presName="compNode" presStyleCnt="0"/>
      <dgm:spPr/>
    </dgm:pt>
    <dgm:pt modelId="{F9F73A8C-1549-4955-BCB8-0DFF0CE151FF}" type="pres">
      <dgm:prSet presAssocID="{FC4D7DBB-4017-4FDC-A193-CFC46B59B519}" presName="dummyConnPt" presStyleCnt="0"/>
      <dgm:spPr/>
    </dgm:pt>
    <dgm:pt modelId="{26505137-62D5-4C8A-802B-658C24A72798}" type="pres">
      <dgm:prSet presAssocID="{FC4D7DBB-4017-4FDC-A193-CFC46B59B519}" presName="node" presStyleLbl="node1" presStyleIdx="7" presStyleCnt="11">
        <dgm:presLayoutVars>
          <dgm:bulletEnabled val="1"/>
        </dgm:presLayoutVars>
      </dgm:prSet>
      <dgm:spPr/>
    </dgm:pt>
    <dgm:pt modelId="{A34D3E6B-EF0B-4037-B3F5-8F4B5B3CCD1E}" type="pres">
      <dgm:prSet presAssocID="{AC78E790-C402-4753-9E6B-A3C93237FAC8}" presName="sibTrans" presStyleLbl="bgSibTrans2D1" presStyleIdx="7" presStyleCnt="10"/>
      <dgm:spPr/>
    </dgm:pt>
    <dgm:pt modelId="{627DBA82-50AE-4EB6-829F-C50C2979C220}" type="pres">
      <dgm:prSet presAssocID="{F2EB1DAB-5473-4216-99A2-68B2C2D8C5EA}" presName="compNode" presStyleCnt="0"/>
      <dgm:spPr/>
    </dgm:pt>
    <dgm:pt modelId="{597E9B92-489D-4432-9975-0AC893E07002}" type="pres">
      <dgm:prSet presAssocID="{F2EB1DAB-5473-4216-99A2-68B2C2D8C5EA}" presName="dummyConnPt" presStyleCnt="0"/>
      <dgm:spPr/>
    </dgm:pt>
    <dgm:pt modelId="{8E272635-C6FA-4920-8B6D-396A2B52E1D7}" type="pres">
      <dgm:prSet presAssocID="{F2EB1DAB-5473-4216-99A2-68B2C2D8C5EA}" presName="node" presStyleLbl="node1" presStyleIdx="8" presStyleCnt="11">
        <dgm:presLayoutVars>
          <dgm:bulletEnabled val="1"/>
        </dgm:presLayoutVars>
      </dgm:prSet>
      <dgm:spPr/>
    </dgm:pt>
    <dgm:pt modelId="{5EFEDB72-8296-4A4F-9769-147C1E2A398E}" type="pres">
      <dgm:prSet presAssocID="{70D27435-CB7E-4FE8-B42C-4C521C57DFFF}" presName="sibTrans" presStyleLbl="bgSibTrans2D1" presStyleIdx="8" presStyleCnt="10"/>
      <dgm:spPr/>
    </dgm:pt>
    <dgm:pt modelId="{64A0624B-65C7-4436-B3CE-64B4CD2EF5CF}" type="pres">
      <dgm:prSet presAssocID="{6F501A54-C8EC-4FA5-B37F-D791798A5036}" presName="compNode" presStyleCnt="0"/>
      <dgm:spPr/>
    </dgm:pt>
    <dgm:pt modelId="{7B7A4116-0C9B-40C0-8AAA-5236E5C3D97E}" type="pres">
      <dgm:prSet presAssocID="{6F501A54-C8EC-4FA5-B37F-D791798A5036}" presName="dummyConnPt" presStyleCnt="0"/>
      <dgm:spPr/>
    </dgm:pt>
    <dgm:pt modelId="{708C3344-9655-40B0-9E2D-613B4C9454BC}" type="pres">
      <dgm:prSet presAssocID="{6F501A54-C8EC-4FA5-B37F-D791798A5036}" presName="node" presStyleLbl="node1" presStyleIdx="9" presStyleCnt="11">
        <dgm:presLayoutVars>
          <dgm:bulletEnabled val="1"/>
        </dgm:presLayoutVars>
      </dgm:prSet>
      <dgm:spPr/>
    </dgm:pt>
    <dgm:pt modelId="{9CA8F6FC-9623-4231-A131-5318CA0F4189}" type="pres">
      <dgm:prSet presAssocID="{EB361A2F-6BEB-4117-A7EB-B5DAEE9239E2}" presName="sibTrans" presStyleLbl="bgSibTrans2D1" presStyleIdx="9" presStyleCnt="10"/>
      <dgm:spPr/>
    </dgm:pt>
    <dgm:pt modelId="{C2405469-13DF-41B0-8F06-7FD044A83065}" type="pres">
      <dgm:prSet presAssocID="{C2ABC412-4DF5-47DC-8990-535E31E0CF51}" presName="compNode" presStyleCnt="0"/>
      <dgm:spPr/>
    </dgm:pt>
    <dgm:pt modelId="{4FFE49F2-3077-4E5A-912B-FEF7FA675FAB}" type="pres">
      <dgm:prSet presAssocID="{C2ABC412-4DF5-47DC-8990-535E31E0CF51}" presName="dummyConnPt" presStyleCnt="0"/>
      <dgm:spPr/>
    </dgm:pt>
    <dgm:pt modelId="{3892ABCB-C8C0-45CB-8914-E7C3F1308030}" type="pres">
      <dgm:prSet presAssocID="{C2ABC412-4DF5-47DC-8990-535E31E0CF51}" presName="node" presStyleLbl="node1" presStyleIdx="10" presStyleCnt="11">
        <dgm:presLayoutVars>
          <dgm:bulletEnabled val="1"/>
        </dgm:presLayoutVars>
      </dgm:prSet>
      <dgm:spPr/>
    </dgm:pt>
  </dgm:ptLst>
  <dgm:cxnLst>
    <dgm:cxn modelId="{9249CF0E-1BC4-4F6A-A290-5EC168529D97}" type="presOf" srcId="{AD9DA483-0311-48FE-BC3F-917F04DEDEDB}" destId="{A2C281A2-21FD-40FF-9F2F-F98EEF19E906}" srcOrd="0" destOrd="0" presId="urn:microsoft.com/office/officeart/2005/8/layout/bProcess4"/>
    <dgm:cxn modelId="{46696C13-DA19-4983-90A2-362DF49A2562}" type="presOf" srcId="{6F501A54-C8EC-4FA5-B37F-D791798A5036}" destId="{708C3344-9655-40B0-9E2D-613B4C9454BC}" srcOrd="0" destOrd="0" presId="urn:microsoft.com/office/officeart/2005/8/layout/bProcess4"/>
    <dgm:cxn modelId="{FF08D819-B3D9-43D6-A166-C4021875AD4F}" type="presOf" srcId="{FC4D7DBB-4017-4FDC-A193-CFC46B59B519}" destId="{26505137-62D5-4C8A-802B-658C24A72798}" srcOrd="0" destOrd="0" presId="urn:microsoft.com/office/officeart/2005/8/layout/bProcess4"/>
    <dgm:cxn modelId="{ACE7E320-153A-4B94-A31A-AD6781F705C8}" type="presOf" srcId="{B6A76EDD-787B-4D28-95E6-0C924C7120D3}" destId="{21ECB515-F473-439C-8E10-8597553F898D}" srcOrd="0" destOrd="0" presId="urn:microsoft.com/office/officeart/2005/8/layout/bProcess4"/>
    <dgm:cxn modelId="{6161FA28-CF63-4598-8955-7C82434D570C}" type="presOf" srcId="{C2ABC412-4DF5-47DC-8990-535E31E0CF51}" destId="{3892ABCB-C8C0-45CB-8914-E7C3F1308030}" srcOrd="0" destOrd="0" presId="urn:microsoft.com/office/officeart/2005/8/layout/bProcess4"/>
    <dgm:cxn modelId="{6708232F-F38E-4B89-8CAE-44CBEC49CFB3}" type="presOf" srcId="{70D27435-CB7E-4FE8-B42C-4C521C57DFFF}" destId="{5EFEDB72-8296-4A4F-9769-147C1E2A398E}" srcOrd="0" destOrd="0" presId="urn:microsoft.com/office/officeart/2005/8/layout/bProcess4"/>
    <dgm:cxn modelId="{3A6BDC34-9CCD-4E85-ABE7-8940084A95AF}" srcId="{1035C1EB-2A7B-40C0-B0D6-95003BB0AF07}" destId="{DE4F65BE-4BD5-4FCE-A22F-2F0D9AC99029}" srcOrd="0" destOrd="0" parTransId="{CB94545B-ADAB-4683-8D9E-E9E189F07892}" sibTransId="{CC5A6DD2-5738-43DE-9B98-A9DA3F7D1F7C}"/>
    <dgm:cxn modelId="{4E2A9963-3476-4AE3-A089-62892780745B}" type="presOf" srcId="{FF15E73D-1B8C-4055-B8A0-E6C67E15CD54}" destId="{7CA714D2-FC65-42C1-953F-9910556B6303}" srcOrd="0" destOrd="0" presId="urn:microsoft.com/office/officeart/2005/8/layout/bProcess4"/>
    <dgm:cxn modelId="{94289F49-8210-49DD-86B5-7A091B7C3363}" type="presOf" srcId="{19C6F050-53BC-4D0D-BCC7-735D98846DCC}" destId="{822C7AB0-77E2-4ECE-8008-53A76856494E}" srcOrd="0" destOrd="0" presId="urn:microsoft.com/office/officeart/2005/8/layout/bProcess4"/>
    <dgm:cxn modelId="{BDF1C04B-8598-479F-A413-9630A55B8EF0}" type="presOf" srcId="{EB361A2F-6BEB-4117-A7EB-B5DAEE9239E2}" destId="{9CA8F6FC-9623-4231-A131-5318CA0F4189}" srcOrd="0" destOrd="0" presId="urn:microsoft.com/office/officeart/2005/8/layout/bProcess4"/>
    <dgm:cxn modelId="{A06CAA50-7436-4E21-8D4C-7EB851BAB22D}" srcId="{1035C1EB-2A7B-40C0-B0D6-95003BB0AF07}" destId="{2CC50862-9937-43F0-8B7B-54C3DF7ABA1A}" srcOrd="1" destOrd="0" parTransId="{6B022071-14E6-4E29-8186-5B034963F70A}" sibTransId="{08E6183D-0F38-4709-949F-37FBF34015C6}"/>
    <dgm:cxn modelId="{F299D078-0ACA-4021-8FC4-0B7E3FE59082}" type="presOf" srcId="{D5271703-E6BF-4584-A5C5-419E7299C8DE}" destId="{0274D0FE-293A-479C-BE47-5F309257E076}" srcOrd="0" destOrd="0" presId="urn:microsoft.com/office/officeart/2005/8/layout/bProcess4"/>
    <dgm:cxn modelId="{BA160D84-20DF-40B3-8A76-3FCAC314593C}" srcId="{1035C1EB-2A7B-40C0-B0D6-95003BB0AF07}" destId="{6F501A54-C8EC-4FA5-B37F-D791798A5036}" srcOrd="9" destOrd="0" parTransId="{1AC60D67-A0FD-4D5F-B081-50C7D43F0715}" sibTransId="{EB361A2F-6BEB-4117-A7EB-B5DAEE9239E2}"/>
    <dgm:cxn modelId="{F5022990-03DC-4942-A66D-D33FBB659FB9}" type="presOf" srcId="{08E6183D-0F38-4709-949F-37FBF34015C6}" destId="{2AF08DF0-6E07-4A54-AA89-36C7D3695EE1}" srcOrd="0" destOrd="0" presId="urn:microsoft.com/office/officeart/2005/8/layout/bProcess4"/>
    <dgm:cxn modelId="{42B8F996-C99F-4EDD-B38A-213452FD5931}" type="presOf" srcId="{AC78E790-C402-4753-9E6B-A3C93237FAC8}" destId="{A34D3E6B-EF0B-4037-B3F5-8F4B5B3CCD1E}" srcOrd="0" destOrd="0" presId="urn:microsoft.com/office/officeart/2005/8/layout/bProcess4"/>
    <dgm:cxn modelId="{6AAA2297-F96A-490D-98BA-6F5879074EF2}" type="presOf" srcId="{72875818-D7BD-461A-92B6-08A870879B09}" destId="{B9D35E70-9776-4F7D-A876-CB814CA30874}" srcOrd="0" destOrd="0" presId="urn:microsoft.com/office/officeart/2005/8/layout/bProcess4"/>
    <dgm:cxn modelId="{24B1B99B-F9A9-475E-A222-0F18A0DD50D3}" type="presOf" srcId="{3A96D20C-DB32-4652-87B9-B56D08829EF3}" destId="{6BD04D5B-B0A7-402D-ABCD-185EABF12DD2}" srcOrd="0" destOrd="0" presId="urn:microsoft.com/office/officeart/2005/8/layout/bProcess4"/>
    <dgm:cxn modelId="{3D656BA3-62DF-4893-8064-4668E0778237}" srcId="{1035C1EB-2A7B-40C0-B0D6-95003BB0AF07}" destId="{7D1180FD-BBE2-4CD4-AC76-C1C43B2DFC9B}" srcOrd="4" destOrd="0" parTransId="{4E6C3259-AF07-4509-9C5D-B798583AA12C}" sibTransId="{D5271703-E6BF-4584-A5C5-419E7299C8DE}"/>
    <dgm:cxn modelId="{9BBAEAA3-750F-4E2C-96DA-22C64A53B157}" srcId="{1035C1EB-2A7B-40C0-B0D6-95003BB0AF07}" destId="{C2ABC412-4DF5-47DC-8990-535E31E0CF51}" srcOrd="10" destOrd="0" parTransId="{B133E3EA-BFD4-4445-8DF9-4FEF0D59DDDF}" sibTransId="{2F80A3A4-990A-4DCC-96C6-F12456B93E03}"/>
    <dgm:cxn modelId="{015201A9-A76D-403D-B316-E9FA79782FB2}" type="presOf" srcId="{F2EB1DAB-5473-4216-99A2-68B2C2D8C5EA}" destId="{8E272635-C6FA-4920-8B6D-396A2B52E1D7}" srcOrd="0" destOrd="0" presId="urn:microsoft.com/office/officeart/2005/8/layout/bProcess4"/>
    <dgm:cxn modelId="{D130F6AD-E812-415A-AA5D-F970784D963E}" srcId="{1035C1EB-2A7B-40C0-B0D6-95003BB0AF07}" destId="{F2EB1DAB-5473-4216-99A2-68B2C2D8C5EA}" srcOrd="8" destOrd="0" parTransId="{1B953D44-869C-4A70-A9DB-CED3314EE05F}" sibTransId="{70D27435-CB7E-4FE8-B42C-4C521C57DFFF}"/>
    <dgm:cxn modelId="{0A365FAE-62CC-40E5-B2EE-9F00C7741DF4}" srcId="{1035C1EB-2A7B-40C0-B0D6-95003BB0AF07}" destId="{3A96D20C-DB32-4652-87B9-B56D08829EF3}" srcOrd="3" destOrd="0" parTransId="{E88F8165-4D0F-4630-81AA-78548A98229F}" sibTransId="{AD9DA483-0311-48FE-BC3F-917F04DEDEDB}"/>
    <dgm:cxn modelId="{45EA45B1-0D13-4F5C-AA85-570BEAEE8352}" type="presOf" srcId="{1035C1EB-2A7B-40C0-B0D6-95003BB0AF07}" destId="{8FB54FA4-E275-4FB8-9D38-37B89E77EB5F}" srcOrd="0" destOrd="0" presId="urn:microsoft.com/office/officeart/2005/8/layout/bProcess4"/>
    <dgm:cxn modelId="{08398EB4-6FBC-4B13-B65F-4C3719B1636F}" type="presOf" srcId="{2CC50862-9937-43F0-8B7B-54C3DF7ABA1A}" destId="{A5F671B5-256F-4F1C-B2BC-C9A20EB49923}" srcOrd="0" destOrd="0" presId="urn:microsoft.com/office/officeart/2005/8/layout/bProcess4"/>
    <dgm:cxn modelId="{4B1C45C0-A206-4F5C-8711-267BBED8FA1F}" type="presOf" srcId="{7D1180FD-BBE2-4CD4-AC76-C1C43B2DFC9B}" destId="{C3955BD4-68AF-4EBE-9571-10463FAC71F1}" srcOrd="0" destOrd="0" presId="urn:microsoft.com/office/officeart/2005/8/layout/bProcess4"/>
    <dgm:cxn modelId="{486708C3-BD39-413C-BA29-1CF7FCA6824B}" srcId="{1035C1EB-2A7B-40C0-B0D6-95003BB0AF07}" destId="{B6A76EDD-787B-4D28-95E6-0C924C7120D3}" srcOrd="6" destOrd="0" parTransId="{3EDA5106-94AC-4F11-9106-A7A8E0A8F0DE}" sibTransId="{19C6F050-53BC-4D0D-BCC7-735D98846DCC}"/>
    <dgm:cxn modelId="{647A79D0-920E-4DAC-9F33-28B114463F19}" srcId="{1035C1EB-2A7B-40C0-B0D6-95003BB0AF07}" destId="{CC929D4F-9CB5-40E6-A715-E122831CD22A}" srcOrd="5" destOrd="0" parTransId="{2119E879-6629-45D6-AAB7-7548206256FA}" sibTransId="{72875818-D7BD-461A-92B6-08A870879B09}"/>
    <dgm:cxn modelId="{FA2F02DE-07A2-4FBC-91FC-E5C7A87E1445}" type="presOf" srcId="{23E33796-FDC3-4240-84AD-D20239998F2F}" destId="{6300EF06-D1D3-403F-99A2-AFDEB9202931}" srcOrd="0" destOrd="0" presId="urn:microsoft.com/office/officeart/2005/8/layout/bProcess4"/>
    <dgm:cxn modelId="{240F06E5-A033-45C3-86D0-DBBEEE10E599}" srcId="{1035C1EB-2A7B-40C0-B0D6-95003BB0AF07}" destId="{FF15E73D-1B8C-4055-B8A0-E6C67E15CD54}" srcOrd="2" destOrd="0" parTransId="{5E05AA7E-79FB-4A46-A7A8-843906A887CD}" sibTransId="{23E33796-FDC3-4240-84AD-D20239998F2F}"/>
    <dgm:cxn modelId="{4FAA9CE5-D1D4-4C41-81BF-C82599707AAC}" type="presOf" srcId="{CC929D4F-9CB5-40E6-A715-E122831CD22A}" destId="{ABCBD989-21A1-4D60-A260-F661898E0579}" srcOrd="0" destOrd="0" presId="urn:microsoft.com/office/officeart/2005/8/layout/bProcess4"/>
    <dgm:cxn modelId="{1FA468EF-3A23-42D7-87C7-79C492ABCBD8}" type="presOf" srcId="{DE4F65BE-4BD5-4FCE-A22F-2F0D9AC99029}" destId="{664C8450-DE33-4F6D-809E-5B3ABEC40757}" srcOrd="0" destOrd="0" presId="urn:microsoft.com/office/officeart/2005/8/layout/bProcess4"/>
    <dgm:cxn modelId="{1363A6F0-6F34-4101-AB8D-4B2EEF68EA78}" type="presOf" srcId="{CC5A6DD2-5738-43DE-9B98-A9DA3F7D1F7C}" destId="{BF93321C-C2B0-46F8-90CF-714D01E26A9E}" srcOrd="0" destOrd="0" presId="urn:microsoft.com/office/officeart/2005/8/layout/bProcess4"/>
    <dgm:cxn modelId="{28DAB9FF-CCE8-4985-B448-7276FBC6F33A}" srcId="{1035C1EB-2A7B-40C0-B0D6-95003BB0AF07}" destId="{FC4D7DBB-4017-4FDC-A193-CFC46B59B519}" srcOrd="7" destOrd="0" parTransId="{547360E2-21F7-4886-B40A-5C1B25701FE7}" sibTransId="{AC78E790-C402-4753-9E6B-A3C93237FAC8}"/>
    <dgm:cxn modelId="{29681348-1E75-4008-AE26-5A9C4C93309F}" type="presParOf" srcId="{8FB54FA4-E275-4FB8-9D38-37B89E77EB5F}" destId="{47CE2561-35CF-4E09-990B-F2FF624136B0}" srcOrd="0" destOrd="0" presId="urn:microsoft.com/office/officeart/2005/8/layout/bProcess4"/>
    <dgm:cxn modelId="{4587D31D-31B8-409B-AC4C-7B36B7D00BD5}" type="presParOf" srcId="{47CE2561-35CF-4E09-990B-F2FF624136B0}" destId="{129681E2-5968-4BF9-BD06-075E38D2F7E0}" srcOrd="0" destOrd="0" presId="urn:microsoft.com/office/officeart/2005/8/layout/bProcess4"/>
    <dgm:cxn modelId="{34599F44-BF20-4AA8-88C7-C0B79DE25454}" type="presParOf" srcId="{47CE2561-35CF-4E09-990B-F2FF624136B0}" destId="{664C8450-DE33-4F6D-809E-5B3ABEC40757}" srcOrd="1" destOrd="0" presId="urn:microsoft.com/office/officeart/2005/8/layout/bProcess4"/>
    <dgm:cxn modelId="{0080E419-0F33-4382-A2C9-9B75B1123520}" type="presParOf" srcId="{8FB54FA4-E275-4FB8-9D38-37B89E77EB5F}" destId="{BF93321C-C2B0-46F8-90CF-714D01E26A9E}" srcOrd="1" destOrd="0" presId="urn:microsoft.com/office/officeart/2005/8/layout/bProcess4"/>
    <dgm:cxn modelId="{3E8D6D20-D632-4050-91C4-AFEB224100A2}" type="presParOf" srcId="{8FB54FA4-E275-4FB8-9D38-37B89E77EB5F}" destId="{83AD1E24-F258-496A-B142-05C79737AD37}" srcOrd="2" destOrd="0" presId="urn:microsoft.com/office/officeart/2005/8/layout/bProcess4"/>
    <dgm:cxn modelId="{249481F0-C7AC-43BD-8AF0-AC5F2401F661}" type="presParOf" srcId="{83AD1E24-F258-496A-B142-05C79737AD37}" destId="{41900288-DD50-441F-994C-1044502B672F}" srcOrd="0" destOrd="0" presId="urn:microsoft.com/office/officeart/2005/8/layout/bProcess4"/>
    <dgm:cxn modelId="{76A2FC0E-2166-407F-B3F5-36671E820EA4}" type="presParOf" srcId="{83AD1E24-F258-496A-B142-05C79737AD37}" destId="{A5F671B5-256F-4F1C-B2BC-C9A20EB49923}" srcOrd="1" destOrd="0" presId="urn:microsoft.com/office/officeart/2005/8/layout/bProcess4"/>
    <dgm:cxn modelId="{F3601BB2-872F-4F7F-BA5D-E9E8B9131B80}" type="presParOf" srcId="{8FB54FA4-E275-4FB8-9D38-37B89E77EB5F}" destId="{2AF08DF0-6E07-4A54-AA89-36C7D3695EE1}" srcOrd="3" destOrd="0" presId="urn:microsoft.com/office/officeart/2005/8/layout/bProcess4"/>
    <dgm:cxn modelId="{DC3646B6-7CF7-4442-8F91-E199D5AF96BE}" type="presParOf" srcId="{8FB54FA4-E275-4FB8-9D38-37B89E77EB5F}" destId="{9613A50B-BBA9-489B-8BD2-44F58A8BCBA9}" srcOrd="4" destOrd="0" presId="urn:microsoft.com/office/officeart/2005/8/layout/bProcess4"/>
    <dgm:cxn modelId="{F90E87A5-81D8-4E6A-BE84-A77D9B4CCFEB}" type="presParOf" srcId="{9613A50B-BBA9-489B-8BD2-44F58A8BCBA9}" destId="{71B43CF5-C193-401A-880C-0DE2180D02DD}" srcOrd="0" destOrd="0" presId="urn:microsoft.com/office/officeart/2005/8/layout/bProcess4"/>
    <dgm:cxn modelId="{355699A9-3426-4FFE-9222-DB421ABD22B5}" type="presParOf" srcId="{9613A50B-BBA9-489B-8BD2-44F58A8BCBA9}" destId="{7CA714D2-FC65-42C1-953F-9910556B6303}" srcOrd="1" destOrd="0" presId="urn:microsoft.com/office/officeart/2005/8/layout/bProcess4"/>
    <dgm:cxn modelId="{373126AC-2068-499E-BCDE-751122903EF9}" type="presParOf" srcId="{8FB54FA4-E275-4FB8-9D38-37B89E77EB5F}" destId="{6300EF06-D1D3-403F-99A2-AFDEB9202931}" srcOrd="5" destOrd="0" presId="urn:microsoft.com/office/officeart/2005/8/layout/bProcess4"/>
    <dgm:cxn modelId="{F9E51212-F197-4E04-B7EA-93C3530FB794}" type="presParOf" srcId="{8FB54FA4-E275-4FB8-9D38-37B89E77EB5F}" destId="{54E4757A-4548-4578-B5B4-AFC2B2D479F9}" srcOrd="6" destOrd="0" presId="urn:microsoft.com/office/officeart/2005/8/layout/bProcess4"/>
    <dgm:cxn modelId="{E87FD6D6-6347-484E-A4B7-BB98D9FB574C}" type="presParOf" srcId="{54E4757A-4548-4578-B5B4-AFC2B2D479F9}" destId="{E082CA6A-7CB8-49DF-B619-567A3FDE9D48}" srcOrd="0" destOrd="0" presId="urn:microsoft.com/office/officeart/2005/8/layout/bProcess4"/>
    <dgm:cxn modelId="{7C36092E-2FA9-45D5-BC3B-907169E8D84B}" type="presParOf" srcId="{54E4757A-4548-4578-B5B4-AFC2B2D479F9}" destId="{6BD04D5B-B0A7-402D-ABCD-185EABF12DD2}" srcOrd="1" destOrd="0" presId="urn:microsoft.com/office/officeart/2005/8/layout/bProcess4"/>
    <dgm:cxn modelId="{455E1788-1042-41AC-802A-B713F82A27DF}" type="presParOf" srcId="{8FB54FA4-E275-4FB8-9D38-37B89E77EB5F}" destId="{A2C281A2-21FD-40FF-9F2F-F98EEF19E906}" srcOrd="7" destOrd="0" presId="urn:microsoft.com/office/officeart/2005/8/layout/bProcess4"/>
    <dgm:cxn modelId="{36F62FED-A13B-4740-A8D3-34CBD582D0DE}" type="presParOf" srcId="{8FB54FA4-E275-4FB8-9D38-37B89E77EB5F}" destId="{BFF2713E-0C50-49D5-BD90-D03AAD06946C}" srcOrd="8" destOrd="0" presId="urn:microsoft.com/office/officeart/2005/8/layout/bProcess4"/>
    <dgm:cxn modelId="{D0F7E021-99A4-4593-9B60-350398E3B1A6}" type="presParOf" srcId="{BFF2713E-0C50-49D5-BD90-D03AAD06946C}" destId="{36B452F6-65BE-4FCE-89EE-666386AB44DB}" srcOrd="0" destOrd="0" presId="urn:microsoft.com/office/officeart/2005/8/layout/bProcess4"/>
    <dgm:cxn modelId="{7D00002F-D021-455A-B28A-0339A80BE972}" type="presParOf" srcId="{BFF2713E-0C50-49D5-BD90-D03AAD06946C}" destId="{C3955BD4-68AF-4EBE-9571-10463FAC71F1}" srcOrd="1" destOrd="0" presId="urn:microsoft.com/office/officeart/2005/8/layout/bProcess4"/>
    <dgm:cxn modelId="{77B6718E-A5BE-453C-A6AB-C05892449105}" type="presParOf" srcId="{8FB54FA4-E275-4FB8-9D38-37B89E77EB5F}" destId="{0274D0FE-293A-479C-BE47-5F309257E076}" srcOrd="9" destOrd="0" presId="urn:microsoft.com/office/officeart/2005/8/layout/bProcess4"/>
    <dgm:cxn modelId="{C5EA524E-25FF-48D0-8A5B-32D2500DF716}" type="presParOf" srcId="{8FB54FA4-E275-4FB8-9D38-37B89E77EB5F}" destId="{F1521C5E-A85B-4CAE-B681-B2E267AD2303}" srcOrd="10" destOrd="0" presId="urn:microsoft.com/office/officeart/2005/8/layout/bProcess4"/>
    <dgm:cxn modelId="{50CA912D-0144-40C1-80C7-4C377D7DFCD4}" type="presParOf" srcId="{F1521C5E-A85B-4CAE-B681-B2E267AD2303}" destId="{5561A9A4-127F-4036-8828-FEEF4725E3D8}" srcOrd="0" destOrd="0" presId="urn:microsoft.com/office/officeart/2005/8/layout/bProcess4"/>
    <dgm:cxn modelId="{0C17FB7D-1CFC-48CA-95F6-EE85D5EDB544}" type="presParOf" srcId="{F1521C5E-A85B-4CAE-B681-B2E267AD2303}" destId="{ABCBD989-21A1-4D60-A260-F661898E0579}" srcOrd="1" destOrd="0" presId="urn:microsoft.com/office/officeart/2005/8/layout/bProcess4"/>
    <dgm:cxn modelId="{C1AEE520-B5A0-4199-B0B1-B3569CED745D}" type="presParOf" srcId="{8FB54FA4-E275-4FB8-9D38-37B89E77EB5F}" destId="{B9D35E70-9776-4F7D-A876-CB814CA30874}" srcOrd="11" destOrd="0" presId="urn:microsoft.com/office/officeart/2005/8/layout/bProcess4"/>
    <dgm:cxn modelId="{508F4DC3-BED2-492D-AD17-8351866EA40A}" type="presParOf" srcId="{8FB54FA4-E275-4FB8-9D38-37B89E77EB5F}" destId="{7F5BAFB0-09E2-4C2C-9A5E-F43D5D4DDD79}" srcOrd="12" destOrd="0" presId="urn:microsoft.com/office/officeart/2005/8/layout/bProcess4"/>
    <dgm:cxn modelId="{AB743F34-987F-4043-9CC2-58F4EC23C891}" type="presParOf" srcId="{7F5BAFB0-09E2-4C2C-9A5E-F43D5D4DDD79}" destId="{7C2A3801-EFAF-4661-B38D-68A38739E30D}" srcOrd="0" destOrd="0" presId="urn:microsoft.com/office/officeart/2005/8/layout/bProcess4"/>
    <dgm:cxn modelId="{8F595F2E-91FA-47A0-8409-C5268199B094}" type="presParOf" srcId="{7F5BAFB0-09E2-4C2C-9A5E-F43D5D4DDD79}" destId="{21ECB515-F473-439C-8E10-8597553F898D}" srcOrd="1" destOrd="0" presId="urn:microsoft.com/office/officeart/2005/8/layout/bProcess4"/>
    <dgm:cxn modelId="{886BDC99-E350-490A-AFDB-0907B5D587BB}" type="presParOf" srcId="{8FB54FA4-E275-4FB8-9D38-37B89E77EB5F}" destId="{822C7AB0-77E2-4ECE-8008-53A76856494E}" srcOrd="13" destOrd="0" presId="urn:microsoft.com/office/officeart/2005/8/layout/bProcess4"/>
    <dgm:cxn modelId="{EDD2DA6C-16E0-4B21-8D4A-234A7C805F02}" type="presParOf" srcId="{8FB54FA4-E275-4FB8-9D38-37B89E77EB5F}" destId="{33FA5DE8-A4AA-400D-A685-1DDD69EB024D}" srcOrd="14" destOrd="0" presId="urn:microsoft.com/office/officeart/2005/8/layout/bProcess4"/>
    <dgm:cxn modelId="{5556CF55-32C8-49B2-A4B0-2999B7599181}" type="presParOf" srcId="{33FA5DE8-A4AA-400D-A685-1DDD69EB024D}" destId="{F9F73A8C-1549-4955-BCB8-0DFF0CE151FF}" srcOrd="0" destOrd="0" presId="urn:microsoft.com/office/officeart/2005/8/layout/bProcess4"/>
    <dgm:cxn modelId="{2DDD2048-07E6-43F8-89A2-8786FBE318B6}" type="presParOf" srcId="{33FA5DE8-A4AA-400D-A685-1DDD69EB024D}" destId="{26505137-62D5-4C8A-802B-658C24A72798}" srcOrd="1" destOrd="0" presId="urn:microsoft.com/office/officeart/2005/8/layout/bProcess4"/>
    <dgm:cxn modelId="{16E6D4DB-6272-46E5-BE8F-99A9243159EC}" type="presParOf" srcId="{8FB54FA4-E275-4FB8-9D38-37B89E77EB5F}" destId="{A34D3E6B-EF0B-4037-B3F5-8F4B5B3CCD1E}" srcOrd="15" destOrd="0" presId="urn:microsoft.com/office/officeart/2005/8/layout/bProcess4"/>
    <dgm:cxn modelId="{96B04C5A-C8E0-4FFE-8E20-DD391483F525}" type="presParOf" srcId="{8FB54FA4-E275-4FB8-9D38-37B89E77EB5F}" destId="{627DBA82-50AE-4EB6-829F-C50C2979C220}" srcOrd="16" destOrd="0" presId="urn:microsoft.com/office/officeart/2005/8/layout/bProcess4"/>
    <dgm:cxn modelId="{FE54DF2E-807D-4B6A-8EEC-4118F8E3AA5D}" type="presParOf" srcId="{627DBA82-50AE-4EB6-829F-C50C2979C220}" destId="{597E9B92-489D-4432-9975-0AC893E07002}" srcOrd="0" destOrd="0" presId="urn:microsoft.com/office/officeart/2005/8/layout/bProcess4"/>
    <dgm:cxn modelId="{1065B994-D502-4356-9B08-19ECA3CAA494}" type="presParOf" srcId="{627DBA82-50AE-4EB6-829F-C50C2979C220}" destId="{8E272635-C6FA-4920-8B6D-396A2B52E1D7}" srcOrd="1" destOrd="0" presId="urn:microsoft.com/office/officeart/2005/8/layout/bProcess4"/>
    <dgm:cxn modelId="{E1CDF0D5-92F2-4AAE-98CD-5E8F959054F4}" type="presParOf" srcId="{8FB54FA4-E275-4FB8-9D38-37B89E77EB5F}" destId="{5EFEDB72-8296-4A4F-9769-147C1E2A398E}" srcOrd="17" destOrd="0" presId="urn:microsoft.com/office/officeart/2005/8/layout/bProcess4"/>
    <dgm:cxn modelId="{0DA74868-78A8-4AF6-BDAD-AA34E62AD992}" type="presParOf" srcId="{8FB54FA4-E275-4FB8-9D38-37B89E77EB5F}" destId="{64A0624B-65C7-4436-B3CE-64B4CD2EF5CF}" srcOrd="18" destOrd="0" presId="urn:microsoft.com/office/officeart/2005/8/layout/bProcess4"/>
    <dgm:cxn modelId="{40FB2DD4-F341-4713-B29D-3572AA30AF9C}" type="presParOf" srcId="{64A0624B-65C7-4436-B3CE-64B4CD2EF5CF}" destId="{7B7A4116-0C9B-40C0-8AAA-5236E5C3D97E}" srcOrd="0" destOrd="0" presId="urn:microsoft.com/office/officeart/2005/8/layout/bProcess4"/>
    <dgm:cxn modelId="{151F3E06-3268-49C2-B432-EA84F5BECF2F}" type="presParOf" srcId="{64A0624B-65C7-4436-B3CE-64B4CD2EF5CF}" destId="{708C3344-9655-40B0-9E2D-613B4C9454BC}" srcOrd="1" destOrd="0" presId="urn:microsoft.com/office/officeart/2005/8/layout/bProcess4"/>
    <dgm:cxn modelId="{49A0E5A4-26B4-42F0-AD94-F4972CC20A90}" type="presParOf" srcId="{8FB54FA4-E275-4FB8-9D38-37B89E77EB5F}" destId="{9CA8F6FC-9623-4231-A131-5318CA0F4189}" srcOrd="19" destOrd="0" presId="urn:microsoft.com/office/officeart/2005/8/layout/bProcess4"/>
    <dgm:cxn modelId="{FC87F5FA-2658-4DAF-AE46-B11420E15361}" type="presParOf" srcId="{8FB54FA4-E275-4FB8-9D38-37B89E77EB5F}" destId="{C2405469-13DF-41B0-8F06-7FD044A83065}" srcOrd="20" destOrd="0" presId="urn:microsoft.com/office/officeart/2005/8/layout/bProcess4"/>
    <dgm:cxn modelId="{7E5FAC2D-64D9-4E89-955E-0618E15210EE}" type="presParOf" srcId="{C2405469-13DF-41B0-8F06-7FD044A83065}" destId="{4FFE49F2-3077-4E5A-912B-FEF7FA675FAB}" srcOrd="0" destOrd="0" presId="urn:microsoft.com/office/officeart/2005/8/layout/bProcess4"/>
    <dgm:cxn modelId="{67796233-DF37-4247-92CC-9D05FA127457}" type="presParOf" srcId="{C2405469-13DF-41B0-8F06-7FD044A83065}" destId="{3892ABCB-C8C0-45CB-8914-E7C3F130803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365F2-B8D7-4E25-B174-E8B661628F03}">
      <dsp:nvSpPr>
        <dsp:cNvPr id="0" name=""/>
        <dsp:cNvSpPr/>
      </dsp:nvSpPr>
      <dsp:spPr>
        <a:xfrm>
          <a:off x="0" y="2005"/>
          <a:ext cx="10515600" cy="1016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D7487-C8D2-4A4A-B513-5BD8BA27568A}">
      <dsp:nvSpPr>
        <dsp:cNvPr id="0" name=""/>
        <dsp:cNvSpPr/>
      </dsp:nvSpPr>
      <dsp:spPr>
        <a:xfrm>
          <a:off x="307524" y="230742"/>
          <a:ext cx="559135" cy="5591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72DF8-E6CE-4FDE-B9E0-250F6C1AE06A}">
      <dsp:nvSpPr>
        <dsp:cNvPr id="0" name=""/>
        <dsp:cNvSpPr/>
      </dsp:nvSpPr>
      <dsp:spPr>
        <a:xfrm>
          <a:off x="1174183" y="2005"/>
          <a:ext cx="9341416" cy="101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591" tIns="107591" rIns="107591" bIns="10759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Bacterial infection caused by </a:t>
          </a:r>
          <a:r>
            <a:rPr lang="en-GB" sz="2200" i="1" kern="1200"/>
            <a:t>Bartonella henselae</a:t>
          </a:r>
          <a:endParaRPr lang="en-US" sz="2200" kern="1200"/>
        </a:p>
      </dsp:txBody>
      <dsp:txXfrm>
        <a:off x="1174183" y="2005"/>
        <a:ext cx="9341416" cy="1016609"/>
      </dsp:txXfrm>
    </dsp:sp>
    <dsp:sp modelId="{877A4145-647B-4D27-BE21-A3064CAD4957}">
      <dsp:nvSpPr>
        <dsp:cNvPr id="0" name=""/>
        <dsp:cNvSpPr/>
      </dsp:nvSpPr>
      <dsp:spPr>
        <a:xfrm>
          <a:off x="0" y="1272767"/>
          <a:ext cx="10515600" cy="1016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FB0A2-15F4-44C7-863F-53E2AEA9FCD5}">
      <dsp:nvSpPr>
        <dsp:cNvPr id="0" name=""/>
        <dsp:cNvSpPr/>
      </dsp:nvSpPr>
      <dsp:spPr>
        <a:xfrm>
          <a:off x="307524" y="1501504"/>
          <a:ext cx="559135" cy="5591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1F3D4-A0ED-4914-9455-52E68A2D79AA}">
      <dsp:nvSpPr>
        <dsp:cNvPr id="0" name=""/>
        <dsp:cNvSpPr/>
      </dsp:nvSpPr>
      <dsp:spPr>
        <a:xfrm>
          <a:off x="1174183" y="1272767"/>
          <a:ext cx="9341416" cy="101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591" tIns="107591" rIns="107591" bIns="10759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It typically occurs after a cat scratch or bite, although it can also be transmitted through contact with cat saliva. </a:t>
          </a:r>
          <a:endParaRPr lang="en-US" sz="2200" kern="1200"/>
        </a:p>
      </dsp:txBody>
      <dsp:txXfrm>
        <a:off x="1174183" y="1272767"/>
        <a:ext cx="9341416" cy="1016609"/>
      </dsp:txXfrm>
    </dsp:sp>
    <dsp:sp modelId="{9158723A-2ABC-40FA-9E60-1535F9C9BFF4}">
      <dsp:nvSpPr>
        <dsp:cNvPr id="0" name=""/>
        <dsp:cNvSpPr/>
      </dsp:nvSpPr>
      <dsp:spPr>
        <a:xfrm>
          <a:off x="0" y="2543528"/>
          <a:ext cx="10515600" cy="1016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08A9F-A04B-471B-A8BB-54500237DCAF}">
      <dsp:nvSpPr>
        <dsp:cNvPr id="0" name=""/>
        <dsp:cNvSpPr/>
      </dsp:nvSpPr>
      <dsp:spPr>
        <a:xfrm>
          <a:off x="307524" y="2772265"/>
          <a:ext cx="559135" cy="5591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AA7A9-E7AC-4F6B-BB3A-47EC558C0874}">
      <dsp:nvSpPr>
        <dsp:cNvPr id="0" name=""/>
        <dsp:cNvSpPr/>
      </dsp:nvSpPr>
      <dsp:spPr>
        <a:xfrm>
          <a:off x="1174183" y="2543528"/>
          <a:ext cx="9341416" cy="101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591" tIns="107591" rIns="107591" bIns="10759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Symptoms often include fever, swollen lymph nodes, and a raised bump or sore at the site of the scratch or bite. </a:t>
          </a:r>
          <a:endParaRPr lang="en-US" sz="2200" kern="1200"/>
        </a:p>
      </dsp:txBody>
      <dsp:txXfrm>
        <a:off x="1174183" y="2543528"/>
        <a:ext cx="9341416" cy="1016609"/>
      </dsp:txXfrm>
    </dsp:sp>
    <dsp:sp modelId="{86E329DC-1DF4-4540-80AF-EAEFDED85F13}">
      <dsp:nvSpPr>
        <dsp:cNvPr id="0" name=""/>
        <dsp:cNvSpPr/>
      </dsp:nvSpPr>
      <dsp:spPr>
        <a:xfrm>
          <a:off x="0" y="3814290"/>
          <a:ext cx="10515600" cy="1016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1F0F8-BE2A-414F-9152-9A67EB55ED01}">
      <dsp:nvSpPr>
        <dsp:cNvPr id="0" name=""/>
        <dsp:cNvSpPr/>
      </dsp:nvSpPr>
      <dsp:spPr>
        <a:xfrm>
          <a:off x="307524" y="4043027"/>
          <a:ext cx="559135" cy="5591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F9B6D-F82A-4446-8AB2-6FE2CE4D6C00}">
      <dsp:nvSpPr>
        <dsp:cNvPr id="0" name=""/>
        <dsp:cNvSpPr/>
      </dsp:nvSpPr>
      <dsp:spPr>
        <a:xfrm>
          <a:off x="1174183" y="3814290"/>
          <a:ext cx="9341416" cy="101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591" tIns="107591" rIns="107591" bIns="10759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In most cases, cat scratch disease resolves on its own without treatment, but antibiotics may be prescribed for severe cases or complications.</a:t>
          </a:r>
          <a:endParaRPr lang="en-US" sz="2200" kern="1200"/>
        </a:p>
      </dsp:txBody>
      <dsp:txXfrm>
        <a:off x="1174183" y="3814290"/>
        <a:ext cx="9341416" cy="1016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4F066-714A-47BA-9739-3B597628868D}">
      <dsp:nvSpPr>
        <dsp:cNvPr id="0" name=""/>
        <dsp:cNvSpPr/>
      </dsp:nvSpPr>
      <dsp:spPr>
        <a:xfrm>
          <a:off x="0" y="34945"/>
          <a:ext cx="5938236" cy="718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Anti-human and anti-mouse antibody and antigens?</a:t>
          </a:r>
          <a:endParaRPr lang="en-US" sz="1800" kern="1200" dirty="0"/>
        </a:p>
      </dsp:txBody>
      <dsp:txXfrm>
        <a:off x="35083" y="70028"/>
        <a:ext cx="5868070" cy="648506"/>
      </dsp:txXfrm>
    </dsp:sp>
    <dsp:sp modelId="{91D5E2B9-8B94-44BE-BE85-F403A65A2B15}">
      <dsp:nvSpPr>
        <dsp:cNvPr id="0" name=""/>
        <dsp:cNvSpPr/>
      </dsp:nvSpPr>
      <dsp:spPr>
        <a:xfrm>
          <a:off x="0" y="825067"/>
          <a:ext cx="5938236" cy="718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Species-specific secondary antibodies ensure the accurate detection of each primary antibody</a:t>
          </a:r>
          <a:endParaRPr lang="en-US" sz="1800" kern="1200" dirty="0"/>
        </a:p>
      </dsp:txBody>
      <dsp:txXfrm>
        <a:off x="35083" y="860150"/>
        <a:ext cx="5868070" cy="648506"/>
      </dsp:txXfrm>
    </dsp:sp>
    <dsp:sp modelId="{C7756064-77A0-4139-A9C1-0BBC9F49C76F}">
      <dsp:nvSpPr>
        <dsp:cNvPr id="0" name=""/>
        <dsp:cNvSpPr/>
      </dsp:nvSpPr>
      <dsp:spPr>
        <a:xfrm>
          <a:off x="0" y="1595580"/>
          <a:ext cx="5938236" cy="718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No cross-reactivity or interference</a:t>
          </a:r>
          <a:endParaRPr lang="en-US" sz="1800" kern="1200"/>
        </a:p>
      </dsp:txBody>
      <dsp:txXfrm>
        <a:off x="35083" y="1630663"/>
        <a:ext cx="5868070" cy="648506"/>
      </dsp:txXfrm>
    </dsp:sp>
    <dsp:sp modelId="{B1CB58EE-0907-48C1-851D-97C997D2F9A6}">
      <dsp:nvSpPr>
        <dsp:cNvPr id="0" name=""/>
        <dsp:cNvSpPr/>
      </dsp:nvSpPr>
      <dsp:spPr>
        <a:xfrm>
          <a:off x="0" y="2366092"/>
          <a:ext cx="5938236" cy="718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Precise identification and quantification of the target proteins in the Western blot analysis.</a:t>
          </a:r>
          <a:endParaRPr lang="en-US" sz="1800" kern="1200"/>
        </a:p>
      </dsp:txBody>
      <dsp:txXfrm>
        <a:off x="35083" y="2401175"/>
        <a:ext cx="5868070" cy="648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3321C-C2B0-46F8-90CF-714D01E26A9E}">
      <dsp:nvSpPr>
        <dsp:cNvPr id="0" name=""/>
        <dsp:cNvSpPr/>
      </dsp:nvSpPr>
      <dsp:spPr>
        <a:xfrm rot="5400000">
          <a:off x="1258273" y="1100059"/>
          <a:ext cx="1723466" cy="207663"/>
        </a:xfrm>
        <a:prstGeom prst="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C8450-DE33-4F6D-809E-5B3ABEC40757}">
      <dsp:nvSpPr>
        <dsp:cNvPr id="0" name=""/>
        <dsp:cNvSpPr/>
      </dsp:nvSpPr>
      <dsp:spPr>
        <a:xfrm>
          <a:off x="1654998" y="522"/>
          <a:ext cx="2307377" cy="13844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300" b="1" i="0" kern="1200">
              <a:effectLst/>
              <a:latin typeface="Arial" panose="020B0604020202020204" pitchFamily="34" charset="0"/>
              <a:cs typeface="Arial" panose="020B0604020202020204" pitchFamily="34" charset="0"/>
            </a:rPr>
            <a:t>1. Purification: </a:t>
          </a:r>
          <a:r>
            <a:rPr lang="en-GB" sz="1300" i="0" kern="1200">
              <a:effectLst/>
              <a:latin typeface="Arial" panose="020B0604020202020204" pitchFamily="34" charset="0"/>
              <a:cs typeface="Arial" panose="020B0604020202020204" pitchFamily="34" charset="0"/>
            </a:rPr>
            <a:t>Purification of r</a:t>
          </a:r>
          <a:r>
            <a:rPr lang="en-GB" sz="1300" kern="1200">
              <a:latin typeface="Arial" panose="020B0604020202020204" pitchFamily="34" charset="0"/>
              <a:cs typeface="Arial" panose="020B0604020202020204" pitchFamily="34" charset="0"/>
            </a:rPr>
            <a:t>p26 protein by affinity chromatography.</a:t>
          </a:r>
          <a:endParaRPr lang="en-GB" sz="1300" kern="1200" dirty="0"/>
        </a:p>
      </dsp:txBody>
      <dsp:txXfrm>
        <a:off x="1695546" y="41070"/>
        <a:ext cx="2226281" cy="1303330"/>
      </dsp:txXfrm>
    </dsp:sp>
    <dsp:sp modelId="{2AF08DF0-6E07-4A54-AA89-36C7D3695EE1}">
      <dsp:nvSpPr>
        <dsp:cNvPr id="0" name=""/>
        <dsp:cNvSpPr/>
      </dsp:nvSpPr>
      <dsp:spPr>
        <a:xfrm rot="5400000">
          <a:off x="1258273" y="2830592"/>
          <a:ext cx="1723466" cy="207663"/>
        </a:xfrm>
        <a:prstGeom prst="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671B5-256F-4F1C-B2BC-C9A20EB49923}">
      <dsp:nvSpPr>
        <dsp:cNvPr id="0" name=""/>
        <dsp:cNvSpPr/>
      </dsp:nvSpPr>
      <dsp:spPr>
        <a:xfrm>
          <a:off x="1654998" y="1731055"/>
          <a:ext cx="2307377" cy="13844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300" b="1" i="0" kern="1200">
              <a:effectLst/>
              <a:latin typeface="Arial" panose="020B0604020202020204" pitchFamily="34" charset="0"/>
              <a:cs typeface="Arial" panose="020B0604020202020204" pitchFamily="34" charset="0"/>
            </a:rPr>
            <a:t>2. Coating: </a:t>
          </a:r>
          <a:r>
            <a:rPr lang="en-GB" sz="1300" i="0" kern="1200">
              <a:effectLst/>
              <a:latin typeface="Arial" panose="020B0604020202020204" pitchFamily="34" charset="0"/>
              <a:cs typeface="Arial" panose="020B0604020202020204" pitchFamily="34" charset="0"/>
            </a:rPr>
            <a:t>Dillution of purified rp26 with coating buffer (e.g.Bicarbonate b., pH 9.6) and loading to 96-well plates. </a:t>
          </a:r>
          <a:endParaRPr lang="en-GB" sz="1300" kern="1200" dirty="0"/>
        </a:p>
      </dsp:txBody>
      <dsp:txXfrm>
        <a:off x="1695546" y="1771603"/>
        <a:ext cx="2226281" cy="1303330"/>
      </dsp:txXfrm>
    </dsp:sp>
    <dsp:sp modelId="{6300EF06-D1D3-403F-99A2-AFDEB9202931}">
      <dsp:nvSpPr>
        <dsp:cNvPr id="0" name=""/>
        <dsp:cNvSpPr/>
      </dsp:nvSpPr>
      <dsp:spPr>
        <a:xfrm rot="5400000">
          <a:off x="1258273" y="4561125"/>
          <a:ext cx="1723466" cy="207663"/>
        </a:xfrm>
        <a:prstGeom prst="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714D2-FC65-42C1-953F-9910556B6303}">
      <dsp:nvSpPr>
        <dsp:cNvPr id="0" name=""/>
        <dsp:cNvSpPr/>
      </dsp:nvSpPr>
      <dsp:spPr>
        <a:xfrm>
          <a:off x="1654998" y="3461588"/>
          <a:ext cx="2307377" cy="13844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300" b="1" i="0" kern="1200">
              <a:effectLst/>
              <a:latin typeface="Arial" panose="020B0604020202020204" pitchFamily="34" charset="0"/>
              <a:cs typeface="Arial" panose="020B0604020202020204" pitchFamily="34" charset="0"/>
            </a:rPr>
            <a:t>3. First incubation: </a:t>
          </a:r>
          <a:r>
            <a:rPr lang="en-GB" sz="1300" kern="1200">
              <a:latin typeface="Arial" panose="020B0604020202020204" pitchFamily="34" charset="0"/>
              <a:cs typeface="Arial" panose="020B0604020202020204" pitchFamily="34" charset="0"/>
            </a:rPr>
            <a:t>Incubation of coated plates overnight at 4 degrees C.</a:t>
          </a:r>
          <a:endParaRPr lang="en-GB" sz="1300" kern="1200" dirty="0"/>
        </a:p>
      </dsp:txBody>
      <dsp:txXfrm>
        <a:off x="1695546" y="3502136"/>
        <a:ext cx="2226281" cy="1303330"/>
      </dsp:txXfrm>
    </dsp:sp>
    <dsp:sp modelId="{A2C281A2-21FD-40FF-9F2F-F98EEF19E906}">
      <dsp:nvSpPr>
        <dsp:cNvPr id="0" name=""/>
        <dsp:cNvSpPr/>
      </dsp:nvSpPr>
      <dsp:spPr>
        <a:xfrm>
          <a:off x="2123540" y="5426392"/>
          <a:ext cx="3061745" cy="207663"/>
        </a:xfrm>
        <a:prstGeom prst="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04D5B-B0A7-402D-ABCD-185EABF12DD2}">
      <dsp:nvSpPr>
        <dsp:cNvPr id="0" name=""/>
        <dsp:cNvSpPr/>
      </dsp:nvSpPr>
      <dsp:spPr>
        <a:xfrm>
          <a:off x="1654998" y="5192121"/>
          <a:ext cx="2307377" cy="13844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200" b="1" i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4. Washing</a:t>
          </a:r>
          <a:r>
            <a:rPr lang="en-GB" sz="1200" b="0" i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: After the incubation, washing of wells 5 times to remove any unbound or non-specifically bound molecules from the surface. (e.g. 0.05% TWEEN in PBS)</a:t>
          </a:r>
          <a:endParaRPr lang="en-GB" sz="1200" kern="1200" dirty="0"/>
        </a:p>
      </dsp:txBody>
      <dsp:txXfrm>
        <a:off x="1695546" y="5232669"/>
        <a:ext cx="2226281" cy="1303330"/>
      </dsp:txXfrm>
    </dsp:sp>
    <dsp:sp modelId="{0274D0FE-293A-479C-BE47-5F309257E076}">
      <dsp:nvSpPr>
        <dsp:cNvPr id="0" name=""/>
        <dsp:cNvSpPr/>
      </dsp:nvSpPr>
      <dsp:spPr>
        <a:xfrm rot="16200000">
          <a:off x="4327085" y="4561125"/>
          <a:ext cx="1723466" cy="207663"/>
        </a:xfrm>
        <a:prstGeom prst="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55BD4-68AF-4EBE-9571-10463FAC71F1}">
      <dsp:nvSpPr>
        <dsp:cNvPr id="0" name=""/>
        <dsp:cNvSpPr/>
      </dsp:nvSpPr>
      <dsp:spPr>
        <a:xfrm>
          <a:off x="4723810" y="5192121"/>
          <a:ext cx="2307377" cy="13844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300" b="1" i="0" kern="1200">
              <a:effectLst/>
              <a:latin typeface="Arial" panose="020B0604020202020204" pitchFamily="34" charset="0"/>
              <a:cs typeface="Arial" panose="020B0604020202020204" pitchFamily="34" charset="0"/>
            </a:rPr>
            <a:t>5. Blocking</a:t>
          </a:r>
          <a:r>
            <a:rPr lang="en-GB" sz="1300" b="0" i="0" kern="1200">
              <a:effectLst/>
              <a:latin typeface="Arial" panose="020B0604020202020204" pitchFamily="34" charset="0"/>
              <a:cs typeface="Arial" panose="020B0604020202020204" pitchFamily="34" charset="0"/>
            </a:rPr>
            <a:t>: The wells are treated with a blocking agent bovin</a:t>
          </a:r>
          <a:r>
            <a:rPr lang="en-GB" sz="1300" kern="1200">
              <a:latin typeface="Arial" panose="020B0604020202020204" pitchFamily="34" charset="0"/>
              <a:cs typeface="Arial" panose="020B0604020202020204" pitchFamily="34" charset="0"/>
            </a:rPr>
            <a:t>e serum albumin (BSA) in PBS</a:t>
          </a:r>
          <a:r>
            <a:rPr lang="en-GB" sz="1300" b="0" i="0" kern="1200">
              <a:effectLst/>
              <a:latin typeface="Arial" panose="020B0604020202020204" pitchFamily="34" charset="0"/>
              <a:cs typeface="Arial" panose="020B0604020202020204" pitchFamily="34" charset="0"/>
            </a:rPr>
            <a:t> to prevent non-specific binding of other molecules to the surface. </a:t>
          </a:r>
          <a:endParaRPr lang="en-GB" sz="1300" kern="1200" dirty="0"/>
        </a:p>
      </dsp:txBody>
      <dsp:txXfrm>
        <a:off x="4764358" y="5232669"/>
        <a:ext cx="2226281" cy="1303330"/>
      </dsp:txXfrm>
    </dsp:sp>
    <dsp:sp modelId="{B9D35E70-9776-4F7D-A876-CB814CA30874}">
      <dsp:nvSpPr>
        <dsp:cNvPr id="0" name=""/>
        <dsp:cNvSpPr/>
      </dsp:nvSpPr>
      <dsp:spPr>
        <a:xfrm rot="16200000">
          <a:off x="4327085" y="2830592"/>
          <a:ext cx="1723466" cy="207663"/>
        </a:xfrm>
        <a:prstGeom prst="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BD989-21A1-4D60-A260-F661898E0579}">
      <dsp:nvSpPr>
        <dsp:cNvPr id="0" name=""/>
        <dsp:cNvSpPr/>
      </dsp:nvSpPr>
      <dsp:spPr>
        <a:xfrm>
          <a:off x="4723810" y="3461588"/>
          <a:ext cx="2307377" cy="13844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kumimoji="0" lang="en-GB" sz="1300" b="1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6. Second incubation: </a:t>
          </a:r>
          <a:r>
            <a:rPr kumimoji="0" lang="en-GB" sz="1300" b="0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Incubation of coated plates for 60 min at 37 degrees C.</a:t>
          </a:r>
          <a:endParaRPr lang="en-GB" sz="1300" kern="1200" dirty="0"/>
        </a:p>
      </dsp:txBody>
      <dsp:txXfrm>
        <a:off x="4764358" y="3502136"/>
        <a:ext cx="2226281" cy="1303330"/>
      </dsp:txXfrm>
    </dsp:sp>
    <dsp:sp modelId="{822C7AB0-77E2-4ECE-8008-53A76856494E}">
      <dsp:nvSpPr>
        <dsp:cNvPr id="0" name=""/>
        <dsp:cNvSpPr/>
      </dsp:nvSpPr>
      <dsp:spPr>
        <a:xfrm rot="16200000">
          <a:off x="4327085" y="1100059"/>
          <a:ext cx="1723466" cy="207663"/>
        </a:xfrm>
        <a:prstGeom prst="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CB515-F473-439C-8E10-8597553F898D}">
      <dsp:nvSpPr>
        <dsp:cNvPr id="0" name=""/>
        <dsp:cNvSpPr/>
      </dsp:nvSpPr>
      <dsp:spPr>
        <a:xfrm>
          <a:off x="4723810" y="1731055"/>
          <a:ext cx="2307377" cy="13844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lang="en-GB" sz="1300" b="1" kern="1200">
              <a:latin typeface="Arial" panose="020B0604020202020204" pitchFamily="34" charset="0"/>
              <a:cs typeface="Arial" panose="020B0604020202020204" pitchFamily="34" charset="0"/>
            </a:rPr>
            <a:t>7. </a:t>
          </a:r>
          <a:r>
            <a:rPr kumimoji="0" lang="en-GB" sz="1300" b="1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Repeat steps 4,5,6.</a:t>
          </a:r>
          <a:endParaRPr lang="en-GB" sz="1300" kern="1200" dirty="0"/>
        </a:p>
      </dsp:txBody>
      <dsp:txXfrm>
        <a:off x="4764358" y="1771603"/>
        <a:ext cx="2226281" cy="1303330"/>
      </dsp:txXfrm>
    </dsp:sp>
    <dsp:sp modelId="{A34D3E6B-EF0B-4037-B3F5-8F4B5B3CCD1E}">
      <dsp:nvSpPr>
        <dsp:cNvPr id="0" name=""/>
        <dsp:cNvSpPr/>
      </dsp:nvSpPr>
      <dsp:spPr>
        <a:xfrm>
          <a:off x="5192352" y="234792"/>
          <a:ext cx="3061745" cy="207663"/>
        </a:xfrm>
        <a:prstGeom prst="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05137-62D5-4C8A-802B-658C24A72798}">
      <dsp:nvSpPr>
        <dsp:cNvPr id="0" name=""/>
        <dsp:cNvSpPr/>
      </dsp:nvSpPr>
      <dsp:spPr>
        <a:xfrm>
          <a:off x="4723810" y="522"/>
          <a:ext cx="2307377" cy="13844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lang="en-GB" sz="1300" b="1" kern="1200">
              <a:latin typeface="Arial" panose="020B0604020202020204" pitchFamily="34" charset="0"/>
              <a:cs typeface="Arial" panose="020B0604020202020204" pitchFamily="34" charset="0"/>
            </a:rPr>
            <a:t>8. </a:t>
          </a:r>
          <a:r>
            <a:rPr kumimoji="0" lang="en-GB" sz="1300" b="1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Detection</a:t>
          </a:r>
          <a:r>
            <a:rPr kumimoji="0" lang="en-GB" sz="1300" b="0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: Addition of diluted conjugated antibody. (e.g. anti-human IgG)</a:t>
          </a:r>
          <a:endParaRPr lang="en-GB" sz="1300" kern="1200" dirty="0"/>
        </a:p>
      </dsp:txBody>
      <dsp:txXfrm>
        <a:off x="4764358" y="41070"/>
        <a:ext cx="2226281" cy="1303330"/>
      </dsp:txXfrm>
    </dsp:sp>
    <dsp:sp modelId="{5EFEDB72-8296-4A4F-9769-147C1E2A398E}">
      <dsp:nvSpPr>
        <dsp:cNvPr id="0" name=""/>
        <dsp:cNvSpPr/>
      </dsp:nvSpPr>
      <dsp:spPr>
        <a:xfrm rot="5400000">
          <a:off x="7395897" y="1100059"/>
          <a:ext cx="1723466" cy="207663"/>
        </a:xfrm>
        <a:prstGeom prst="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72635-C6FA-4920-8B6D-396A2B52E1D7}">
      <dsp:nvSpPr>
        <dsp:cNvPr id="0" name=""/>
        <dsp:cNvSpPr/>
      </dsp:nvSpPr>
      <dsp:spPr>
        <a:xfrm>
          <a:off x="7792622" y="522"/>
          <a:ext cx="2307377" cy="13844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lang="en-GB" sz="1300" b="1" kern="1200">
              <a:latin typeface="Arial" panose="020B0604020202020204" pitchFamily="34" charset="0"/>
              <a:cs typeface="Arial" panose="020B0604020202020204" pitchFamily="34" charset="0"/>
            </a:rPr>
            <a:t>9. </a:t>
          </a:r>
          <a:r>
            <a:rPr kumimoji="0" lang="en-GB" sz="1300" b="1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Repeat step 6.</a:t>
          </a:r>
          <a:endParaRPr lang="en-GB" sz="1300" kern="1200" dirty="0"/>
        </a:p>
      </dsp:txBody>
      <dsp:txXfrm>
        <a:off x="7833170" y="41070"/>
        <a:ext cx="2226281" cy="1303330"/>
      </dsp:txXfrm>
    </dsp:sp>
    <dsp:sp modelId="{9CA8F6FC-9623-4231-A131-5318CA0F4189}">
      <dsp:nvSpPr>
        <dsp:cNvPr id="0" name=""/>
        <dsp:cNvSpPr/>
      </dsp:nvSpPr>
      <dsp:spPr>
        <a:xfrm rot="5400000">
          <a:off x="7395897" y="2830592"/>
          <a:ext cx="1723466" cy="207663"/>
        </a:xfrm>
        <a:prstGeom prst="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C3344-9655-40B0-9E2D-613B4C9454BC}">
      <dsp:nvSpPr>
        <dsp:cNvPr id="0" name=""/>
        <dsp:cNvSpPr/>
      </dsp:nvSpPr>
      <dsp:spPr>
        <a:xfrm>
          <a:off x="7792622" y="1731055"/>
          <a:ext cx="2307377" cy="13844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kumimoji="0" lang="en-GB" sz="1300" b="1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10. Substrate Addition</a:t>
          </a:r>
          <a:r>
            <a:rPr kumimoji="0" lang="en-GB" sz="1300" b="0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: Substrate addition (e.g. TMB Peroxidase EIA Substrate) producing a detectable signal.</a:t>
          </a:r>
          <a:endParaRPr lang="en-GB" sz="1300" kern="1200" dirty="0"/>
        </a:p>
      </dsp:txBody>
      <dsp:txXfrm>
        <a:off x="7833170" y="1771603"/>
        <a:ext cx="2226281" cy="1303330"/>
      </dsp:txXfrm>
    </dsp:sp>
    <dsp:sp modelId="{3892ABCB-C8C0-45CB-8914-E7C3F1308030}">
      <dsp:nvSpPr>
        <dsp:cNvPr id="0" name=""/>
        <dsp:cNvSpPr/>
      </dsp:nvSpPr>
      <dsp:spPr>
        <a:xfrm>
          <a:off x="7792622" y="3461588"/>
          <a:ext cx="2307377" cy="13844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lang="en-GB" sz="1300" b="1" kern="1200" dirty="0">
              <a:latin typeface="Arial" panose="020B0604020202020204" pitchFamily="34" charset="0"/>
              <a:cs typeface="Arial" panose="020B0604020202020204" pitchFamily="34" charset="0"/>
            </a:rPr>
            <a:t>11. </a:t>
          </a:r>
          <a:r>
            <a:rPr kumimoji="0" lang="en-GB" sz="1300" b="1" i="0" u="none" strike="noStrike" kern="1200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Signal Measurement: </a:t>
          </a:r>
          <a:r>
            <a:rPr kumimoji="0" lang="en-GB" sz="1300" b="0" i="0" u="none" strike="noStrike" kern="1200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The results are read by </a:t>
          </a:r>
          <a:r>
            <a:rPr kumimoji="0" lang="en-GB" sz="1300" b="0" i="0" u="none" strike="noStrike" kern="1200" cap="none" spc="0" normalizeH="0" baseline="0" noProof="0" dirty="0" err="1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spectrophometer</a:t>
          </a:r>
          <a:r>
            <a:rPr kumimoji="0" lang="en-GB" sz="1300" b="0" i="0" u="none" strike="noStrike" kern="1200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, at optical density of 450 </a:t>
          </a:r>
          <a:r>
            <a:rPr kumimoji="0" lang="en-GB" sz="1300" b="0" i="0" u="none" strike="noStrike" kern="1200" cap="none" spc="0" normalizeH="0" baseline="0" noProof="0" dirty="0" err="1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nanometers</a:t>
          </a:r>
          <a:r>
            <a:rPr kumimoji="0" lang="en-GB" sz="1300" b="0" i="0" u="none" strike="noStrike" kern="1200" cap="none" spc="0" normalizeH="0" baseline="0" noProof="0" dirty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.</a:t>
          </a:r>
          <a:endParaRPr lang="en-GB" sz="1300" kern="1200" dirty="0"/>
        </a:p>
      </dsp:txBody>
      <dsp:txXfrm>
        <a:off x="7833170" y="3502136"/>
        <a:ext cx="2226281" cy="1303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AC212-967F-4753-B4D7-DA8D7E87B5D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0A0B1-FE7D-4204-A29A-F6C55A4745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9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0A0B1-FE7D-4204-A29A-F6C55A47454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69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FACF-93FC-4B3C-B213-F3E749856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A06F0-FC17-3C73-46E2-8BBD1110A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6ABA-6328-AD92-E02E-CF6E0563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215A4-4E71-015B-3845-A0152916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DE0C6-4355-9ABE-04AA-D423E594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15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9650-1C58-0C8F-3919-AC345648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2C8EC-BC39-B6D1-AB22-97FFAA411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02C9A-F9FB-4FD7-39AF-2619BFB8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67E56-E7C6-D1CD-5F93-E6425F1C5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E126-6B12-664C-32B6-AD26D1BE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32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CFCA7-7439-72F3-5CD6-1A977F64B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58F25-C0D7-AFBE-222D-CFE1B0229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C063F-1546-FD5B-9996-B4E5DA97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272CD-5BD4-12B4-8975-3CFD372F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DF4A5-3554-D41C-1AA2-570E7733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59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CEA9-5037-26EB-7C4F-26E3D0B5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CFB01-3769-C18F-55B0-0199A7CAF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07C1D-76C7-D703-DBA0-789B6CCE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0F24-85C5-A967-4B60-DF62BE10C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C9049-9198-9170-DC39-FD6CAA14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8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804-008C-8D51-F9D3-30FDB2C2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82724-092A-E314-52A7-56C020229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79E4D-ADFB-FF57-13B7-674FD39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33407-B70C-C39B-AC2B-EC800D43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328E7-99A8-1259-A1F9-45D332A3D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46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47A8-2C6A-D2FF-490D-10DC5D4E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9CB54-C7D7-5AF0-5894-87FEAB646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647FC-883E-6235-30F4-5F3D45AF4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8426D-F27E-9A1A-7FC9-DB393272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ACA69-E563-342A-B3F4-8D5842098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5D259-FBAB-44DA-797A-9E9C568E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34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DACF-89BA-37FA-1621-D6A8D72A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F8F3A-E6A8-25C9-7AD1-814A69B74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6E402-2BBB-E1EE-223B-F15F5D1AE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E57A0-B7C4-1EE1-E464-AC28EC65C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08204-E386-B0D4-ED37-45472557F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CBE14F-1C7E-8043-67A5-2E0CF148C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ECC19-D80A-9B5C-1DA3-3F5CE8EE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27F4AA-B8B3-4B8E-1B1B-5B3C0D8C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3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3FB7-EA8E-6D96-FB99-BC13C784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41981-DE54-BBEB-048C-7D7D97F2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1BBA1-F93D-ECF1-15AA-9E13CFBD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5B70F-17B3-DBA1-4240-D340FACF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44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2B5B0-AE3F-F1AC-6FB0-A770DE69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6EC345-D1A9-B29D-99A8-20421B69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88051-28A3-209D-BE0E-345E78DE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2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52B8-84AA-5B97-18EC-7622D96D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CE56C-CAD4-1FD5-ABBD-319CCD3A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7C014-FB62-DCCC-DF2D-005614759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33F62-74C7-F3F4-F27B-B583CD39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AC43B-42CF-D91D-407E-1D8865AB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593D0-EB64-B670-6657-E8A92262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09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1087-30CF-62A6-40F9-10D6566E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FDF97-D47D-998A-0910-51209484F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11E7B-BA76-D29E-CADC-EC9FE4455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7420D-1F18-7ABB-10A0-8142EAFF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DBDCC-F559-AC17-AE9F-2BEC0A61E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A8B24-7A40-531F-4F3A-534E2039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43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9947C-8322-D7FF-997C-F146D3F6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A3D82-24ED-1E33-75A9-D5E5C7FFB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0968-5754-EECE-3E92-61886B7D4A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DD2C53-6722-419D-9BDB-3A6813E3700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CAC5B-0A33-755B-FE82-6A13418BA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486FF-D158-98B5-29EC-A5CDB1842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A16CD7-A2EE-4531-92A2-B95633EBE5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97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2.png"/><Relationship Id="rId10" Type="http://schemas.microsoft.com/office/2007/relationships/diagramDrawing" Target="../diagrams/drawing2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5" name="Picture 14" descr="Cat looking upwards at the bottom of the view">
            <a:extLst>
              <a:ext uri="{FF2B5EF4-FFF2-40B4-BE49-F238E27FC236}">
                <a16:creationId xmlns:a16="http://schemas.microsoft.com/office/drawing/2014/main" id="{000911AB-3AAD-3C19-C111-C94A86297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3557" b="1"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87F4F-910F-61D0-ABA6-8577AA406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945" y="8958"/>
            <a:ext cx="9795637" cy="2220775"/>
          </a:xfrm>
        </p:spPr>
        <p:txBody>
          <a:bodyPr>
            <a:normAutofit/>
          </a:bodyPr>
          <a:lstStyle/>
          <a:p>
            <a:r>
              <a:rPr lang="en-GB" sz="5200" dirty="0">
                <a:solidFill>
                  <a:srgbClr val="FFFFFF"/>
                </a:solidFill>
                <a:latin typeface="Avenir Next LT Pro Demi" panose="020B0704020202020204" pitchFamily="34" charset="0"/>
                <a:cs typeface="Aharoni" panose="02010803020104030203" pitchFamily="2" charset="-79"/>
              </a:rPr>
              <a:t>Cat scratch disease diagnostics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6E3BF-DE26-9BDA-A1B0-4CBC2B898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2486818"/>
            <a:ext cx="9795637" cy="205704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Viktoria Kovacheva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MSc Biotechnology</a:t>
            </a:r>
          </a:p>
        </p:txBody>
      </p:sp>
    </p:spTree>
    <p:extLst>
      <p:ext uri="{BB962C8B-B14F-4D97-AF65-F5344CB8AC3E}">
        <p14:creationId xmlns:p14="http://schemas.microsoft.com/office/powerpoint/2010/main" val="42784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A1C1-2348-4408-2FB5-BE7E45E9A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5" y="607974"/>
            <a:ext cx="6025308" cy="138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5. </a:t>
            </a:r>
            <a:r>
              <a:rPr lang="en-GB" dirty="0"/>
              <a:t>Verify existence of recombinant protein and test its immunogenicity. (Western blotting)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808B4C3-7E40-6D35-F442-DED742FBF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108" y="-26456"/>
            <a:ext cx="3070153" cy="5600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997B9-4B91-9FB8-C491-768F5AC44F87}"/>
              </a:ext>
            </a:extLst>
          </p:cNvPr>
          <p:cNvSpPr txBox="1"/>
          <p:nvPr/>
        </p:nvSpPr>
        <p:spPr>
          <a:xfrm>
            <a:off x="6096000" y="5574498"/>
            <a:ext cx="60960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/>
              <a:t>Figure 5. </a:t>
            </a: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Western blots; The left-hand blot was probed with anti-HIS antibodies and the right-hand blot with anti-</a:t>
            </a:r>
            <a:r>
              <a:rPr lang="en-GB" sz="13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Bartonella </a:t>
            </a:r>
            <a:r>
              <a:rPr lang="en-GB" sz="13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henselae</a:t>
            </a: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antibodies (serum from a CSD patient). Lanes 1 and 4, Ladder; Lanes 2 and 5, contain blotted proteins from </a:t>
            </a:r>
            <a:r>
              <a:rPr lang="en-GB" sz="13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 coli </a:t>
            </a: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contain the plasmid construct but without inducing expression of the recombinant P26 in the construct; Lanes 3 and 6; contain blotted proteins from </a:t>
            </a:r>
            <a:r>
              <a:rPr lang="en-GB" sz="13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 coli</a:t>
            </a: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contain the plasmid construct and which have been </a:t>
            </a:r>
            <a:r>
              <a:rPr lang="en-GB" sz="13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induced</a:t>
            </a:r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express the recombinant P26. </a:t>
            </a:r>
          </a:p>
          <a:p>
            <a:r>
              <a:rPr lang="en-GB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3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0ABA7F-B5D2-EA1E-4CE2-6A1E1CAA26F1}"/>
              </a:ext>
            </a:extLst>
          </p:cNvPr>
          <p:cNvCxnSpPr/>
          <p:nvPr/>
        </p:nvCxnSpPr>
        <p:spPr>
          <a:xfrm>
            <a:off x="8107091" y="1778929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BBC5100-17B3-B9C5-7067-CF98F014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914" y="1396608"/>
            <a:ext cx="999831" cy="164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C2FA20-982E-6889-0165-7A02DDA83DE0}"/>
              </a:ext>
            </a:extLst>
          </p:cNvPr>
          <p:cNvSpPr txBox="1"/>
          <p:nvPr/>
        </p:nvSpPr>
        <p:spPr>
          <a:xfrm>
            <a:off x="7244243" y="1302037"/>
            <a:ext cx="9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30 </a:t>
            </a:r>
            <a:r>
              <a:rPr lang="en-GB" b="1" dirty="0" err="1"/>
              <a:t>kDA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C0ED9-ECDD-5890-94D6-4F14CDD5174D}"/>
              </a:ext>
            </a:extLst>
          </p:cNvPr>
          <p:cNvSpPr txBox="1"/>
          <p:nvPr/>
        </p:nvSpPr>
        <p:spPr>
          <a:xfrm>
            <a:off x="7256690" y="1650697"/>
            <a:ext cx="99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25 </a:t>
            </a:r>
            <a:r>
              <a:rPr lang="en-GB" b="1" dirty="0" err="1"/>
              <a:t>kDA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44447B-07C1-6322-40EF-EBFCC95BD46E}"/>
              </a:ext>
            </a:extLst>
          </p:cNvPr>
          <p:cNvSpPr txBox="1"/>
          <p:nvPr/>
        </p:nvSpPr>
        <p:spPr>
          <a:xfrm>
            <a:off x="9091745" y="4792252"/>
            <a:ext cx="99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anti-HIS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10413-585D-0EB6-93CB-9E215B47D8DE}"/>
              </a:ext>
            </a:extLst>
          </p:cNvPr>
          <p:cNvSpPr txBox="1"/>
          <p:nvPr/>
        </p:nvSpPr>
        <p:spPr>
          <a:xfrm>
            <a:off x="9941260" y="4792252"/>
            <a:ext cx="183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anti-</a:t>
            </a:r>
            <a:r>
              <a:rPr lang="en-GB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 </a:t>
            </a:r>
            <a:r>
              <a:rPr lang="en-GB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henselae</a:t>
            </a:r>
            <a:r>
              <a:rPr lang="en-GB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FE8C41-F1B7-EB90-AE81-4ECB5991BAB0}"/>
              </a:ext>
            </a:extLst>
          </p:cNvPr>
          <p:cNvSpPr/>
          <p:nvPr/>
        </p:nvSpPr>
        <p:spPr>
          <a:xfrm>
            <a:off x="9492465" y="1510574"/>
            <a:ext cx="590755" cy="298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red circle with black background&#10;&#10;Description automatically generated">
            <a:extLst>
              <a:ext uri="{FF2B5EF4-FFF2-40B4-BE49-F238E27FC236}">
                <a16:creationId xmlns:a16="http://schemas.microsoft.com/office/drawing/2014/main" id="{85C7DDE9-ED4F-67AE-6233-D64AACBD7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939" y="1510574"/>
            <a:ext cx="609653" cy="3170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4331C0-9B03-C775-4CAD-B959E7FD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1230">
            <a:off x="8171143" y="2143638"/>
            <a:ext cx="1815479" cy="298889"/>
          </a:xfrm>
          <a:prstGeom prst="rect">
            <a:avLst/>
          </a:prstGeom>
        </p:spPr>
      </p:pic>
      <p:pic>
        <p:nvPicPr>
          <p:cNvPr id="17" name="Picture 16" descr="A blue arrow pointing up&#10;&#10;Description automatically generated">
            <a:extLst>
              <a:ext uri="{FF2B5EF4-FFF2-40B4-BE49-F238E27FC236}">
                <a16:creationId xmlns:a16="http://schemas.microsoft.com/office/drawing/2014/main" id="{F4082B79-49FD-EC0A-10C1-762B579E7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1856">
            <a:off x="8955332" y="1366293"/>
            <a:ext cx="1700849" cy="13898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B10F39-F2EE-9B59-70F6-0C57E2EE77EF}"/>
              </a:ext>
            </a:extLst>
          </p:cNvPr>
          <p:cNvSpPr txBox="1"/>
          <p:nvPr/>
        </p:nvSpPr>
        <p:spPr>
          <a:xfrm>
            <a:off x="6399194" y="2637000"/>
            <a:ext cx="209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Recombinant p26 protein (26 </a:t>
            </a:r>
            <a:r>
              <a:rPr lang="en-GB" b="1" dirty="0" err="1"/>
              <a:t>kDA</a:t>
            </a:r>
            <a:r>
              <a:rPr lang="en-GB" b="1" dirty="0"/>
              <a:t>)</a:t>
            </a:r>
          </a:p>
        </p:txBody>
      </p:sp>
      <p:graphicFrame>
        <p:nvGraphicFramePr>
          <p:cNvPr id="20" name="TextBox 4">
            <a:extLst>
              <a:ext uri="{FF2B5EF4-FFF2-40B4-BE49-F238E27FC236}">
                <a16:creationId xmlns:a16="http://schemas.microsoft.com/office/drawing/2014/main" id="{902302E0-9E4F-3617-8FD9-CA0095939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98714"/>
              </p:ext>
            </p:extLst>
          </p:nvPr>
        </p:nvGraphicFramePr>
        <p:xfrm>
          <a:off x="258249" y="2435177"/>
          <a:ext cx="5938237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6056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olution dispensed using electronic pipette">
            <a:extLst>
              <a:ext uri="{FF2B5EF4-FFF2-40B4-BE49-F238E27FC236}">
                <a16:creationId xmlns:a16="http://schemas.microsoft.com/office/drawing/2014/main" id="{B92A1389-F36B-083A-AA14-4CA588E50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6" r="33875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56FEE-68F1-6499-437C-99EA119A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Study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3801D-BB7F-49FA-6570-F28A075A5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68" y="2049137"/>
            <a:ext cx="6466901" cy="4808863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We can create a recombinant protein of p26 protein, which will keep its immunogenicity.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Has the potential to serve as antigen in a novel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serodiagnostic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assay for CSD.</a:t>
            </a:r>
          </a:p>
          <a:p>
            <a:pPr marL="0" indent="0">
              <a:buNone/>
            </a:pP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However: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The recombinant protein reacted with a serum from one patient with CSD only…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Patient’s immune systems react differently..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Saisongkorh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 et al.)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Therefore, far away from commercializing this test…</a:t>
            </a:r>
          </a:p>
        </p:txBody>
      </p:sp>
    </p:spTree>
    <p:extLst>
      <p:ext uri="{BB962C8B-B14F-4D97-AF65-F5344CB8AC3E}">
        <p14:creationId xmlns:p14="http://schemas.microsoft.com/office/powerpoint/2010/main" val="395441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01A00-62E7-4AB9-4171-6075AECA8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214719"/>
            <a:ext cx="4560584" cy="17695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ELISA : High-throughput </a:t>
            </a:r>
            <a:r>
              <a:rPr lang="en-GB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seroepidemiological</a:t>
            </a: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36F7C-9695-573C-A8B6-AB4FF057A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224323"/>
            <a:ext cx="4559425" cy="4330934"/>
          </a:xfrm>
        </p:spPr>
        <p:txBody>
          <a:bodyPr anchor="ctr">
            <a:normAutofit fontScale="92500" lnSpcReduction="10000"/>
          </a:bodyPr>
          <a:lstStyle/>
          <a:p>
            <a:r>
              <a:rPr lang="en-GB" sz="2400" dirty="0"/>
              <a:t>Evaluation of the performance of recombinant protein p26 for CSD diagnosis</a:t>
            </a:r>
          </a:p>
          <a:p>
            <a:endParaRPr lang="en-GB" sz="2400" dirty="0"/>
          </a:p>
          <a:p>
            <a:r>
              <a:rPr lang="en-GB" sz="2400" b="1" dirty="0"/>
              <a:t>Assay must be: </a:t>
            </a:r>
            <a:r>
              <a:rPr lang="en-GB" sz="2400" dirty="0"/>
              <a:t>useful, easy, quick and cheap!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 </a:t>
            </a:r>
            <a:r>
              <a:rPr lang="en-GB" sz="2400" b="1" dirty="0"/>
              <a:t>Objective: </a:t>
            </a:r>
            <a:r>
              <a:rPr lang="en-GB" sz="2400" dirty="0"/>
              <a:t>Create rp26-based ELISA and use multiple patient’s </a:t>
            </a:r>
            <a:r>
              <a:rPr lang="en-GB" sz="24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era for routine anti-</a:t>
            </a:r>
            <a:r>
              <a:rPr lang="en-GB" sz="2400" b="0" i="1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GB" sz="2400" b="0" i="1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henselae</a:t>
            </a:r>
            <a:r>
              <a:rPr lang="en-GB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IFA testing and for evaluation of the rp26-based ELISA.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nd holding a plate with blue plastic&#10;&#10;Description automatically generated">
            <a:extLst>
              <a:ext uri="{FF2B5EF4-FFF2-40B4-BE49-F238E27FC236}">
                <a16:creationId xmlns:a16="http://schemas.microsoft.com/office/drawing/2014/main" id="{E3179436-E6E3-00F7-ECDA-30ABD2D40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" r="29134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85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F243866-ABF4-5231-CD87-B557297A9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983261"/>
              </p:ext>
            </p:extLst>
          </p:nvPr>
        </p:nvGraphicFramePr>
        <p:xfrm>
          <a:off x="218501" y="140465"/>
          <a:ext cx="11754998" cy="657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348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st tubes with solution and one is red">
            <a:extLst>
              <a:ext uri="{FF2B5EF4-FFF2-40B4-BE49-F238E27FC236}">
                <a16:creationId xmlns:a16="http://schemas.microsoft.com/office/drawing/2014/main" id="{92CF85C4-BE0B-2E5B-439F-80D3CECF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6F7C6-E97D-4DBB-B072-9FB05ED6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463" y="187287"/>
            <a:ext cx="5739787" cy="6533002"/>
          </a:xfrm>
          <a:noFill/>
        </p:spPr>
        <p:txBody>
          <a:bodyPr anchor="t">
            <a:normAutofit/>
          </a:bodyPr>
          <a:lstStyle/>
          <a:p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Indirect Immunofluorescence Assay (IFA):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Serum samples diluted and screened for specific fluorescence signals indicating the presence of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anti-B. </a:t>
            </a:r>
            <a:r>
              <a:rPr lang="en-GB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henselae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IgG antibodies.</a:t>
            </a:r>
          </a:p>
          <a:p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3 Sample Categories: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Samples from patients with PCR-confirmed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Bartonella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infections.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Samples from patients with clinically suspected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GB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henselae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infections and positive IFA results.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Samples from IFA-positive blood donors.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Control Samples: Negative control serum samples from healthy blood donors. (if the IFA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titer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is &lt;1:80)</a:t>
            </a:r>
          </a:p>
          <a:p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PCR-Based Detection of </a:t>
            </a:r>
            <a:r>
              <a:rPr lang="en-GB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Bartonella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 DNA: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Nested PCR targeting the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Bartonella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16S rRNA genes and a PCR targeting the 16S-23S rRNA intergenic transcribed spacer (ITS) region will be performed to detect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Bartonella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DNA. </a:t>
            </a:r>
          </a:p>
          <a:p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Sequencing and Analysis: </a:t>
            </a:r>
            <a:r>
              <a:rPr lang="en-GB" sz="18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16S rRNA gene and ITS-PCR products will be sequenced and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compared to sequences in the GenBank database to determine the species of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Bartonella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present in the samples.</a:t>
            </a:r>
          </a:p>
        </p:txBody>
      </p:sp>
    </p:spTree>
    <p:extLst>
      <p:ext uri="{BB962C8B-B14F-4D97-AF65-F5344CB8AC3E}">
        <p14:creationId xmlns:p14="http://schemas.microsoft.com/office/powerpoint/2010/main" val="1018489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BA9C5-0AAD-7216-E7B4-B8ED8856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44029" cy="68580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Advantages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ELISA alone cannot directly detect the pathogen itself or other components, such as nucleic acids or toxins. However, combined with the high-throughput sequencing of the samples,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detection of non-antibody target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is possible.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 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view of the rising incidence of CSD, the recombinant outer membrane protein-based ELISA will be helpful for screening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large sample size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of human sera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serosurveillance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study.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sensitivity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Cost-effective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High-throughput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Customization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10DDB-6B3A-B0CF-5838-C9FFD36D4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2505" y="1787486"/>
            <a:ext cx="6962661" cy="34813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B09903-456E-D4BD-DA18-02744C5E8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54699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0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1B00A-5F0D-095E-9C9A-9B93D78A7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0" b="687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D0D366F-455D-4298-97E9-89785ADA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BB8F3-6EBE-11F4-EFD3-E26CF711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258" y="609599"/>
            <a:ext cx="5372100" cy="540561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ELISA can sometimes produce false-positive results due to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cross-reactivity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with antibodies generated against related pathogens or non-specific binding of antibodies to similar antigens.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Increased complexity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which can arise from the need to coordinate multiple steps, instruments, and data analysis pipelines, which may require additional expertise and resources.        </a:t>
            </a:r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However</a:t>
            </a:r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 reduced if automated)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integration of both ELISA and sequencing methods can demand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considerable resources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such as specialized equipment, specific reagents, skilled personnel, and computational tools for data analysis. </a:t>
            </a:r>
            <a:endParaRPr lang="en-GB" sz="1100" dirty="0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434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9E3B2-AB6F-1978-0700-3D90E14B898E}"/>
              </a:ext>
            </a:extLst>
          </p:cNvPr>
          <p:cNvSpPr txBox="1"/>
          <p:nvPr/>
        </p:nvSpPr>
        <p:spPr>
          <a:xfrm>
            <a:off x="827319" y="168698"/>
            <a:ext cx="3260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pic>
        <p:nvPicPr>
          <p:cNvPr id="7" name="Graphic 6" descr="Full Brick Wall with solid fill">
            <a:extLst>
              <a:ext uri="{FF2B5EF4-FFF2-40B4-BE49-F238E27FC236}">
                <a16:creationId xmlns:a16="http://schemas.microsoft.com/office/drawing/2014/main" id="{AC168785-BED8-3716-DE49-82DA3ECD0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0615" y="6919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518A1F-A40C-6733-DE40-FEB8BD27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D1A01-6545-D99F-C26C-3458F966231E}"/>
              </a:ext>
            </a:extLst>
          </p:cNvPr>
          <p:cNvSpPr txBox="1"/>
          <p:nvPr/>
        </p:nvSpPr>
        <p:spPr>
          <a:xfrm>
            <a:off x="6128866" y="242372"/>
            <a:ext cx="6064236" cy="6615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Biancardi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L., &amp;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Curi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L. L. (2014). Cat-scratch disease.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Ocular immunology and inflammation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(2), 148-154.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Boonaramrueng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K. (2021). Development of Elisa for detecting antibody against Bartonella spp. specific protein in cats and its application in natural infection.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Hosseini, S., Vázquez-Villegas, P.,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Rito-Palomares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Martinez-Chapa, S. O., Hosseini, S., Vázquez-Villegas, P., ... &amp; Martinez-Chapa, S. O. (2018). Advantages, disadvantages and modifications of conventional ELISA.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Enzyme-Linked Immunosorbent Assay (ELISA) from A to Z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67-115.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Hu, T.,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Chitnis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N.,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Monos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&amp; Dinh, A. (2021). Next-generation sequencing technologies: An overview.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 Immunology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82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(11), 801-811.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Jost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Latz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Ballhorn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W., &amp;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Kempf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V. A. (2018). Development of a specific and sensitive enzyme-linked immunosorbent assay as an in vitro diagnostic tool for detection of Bartonella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henselae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antibodies in human serum.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Clinical Microbiology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56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(12), 10-1128.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Koutantou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Kambas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K., Makka, S., Fournier, P. E.,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Raoult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&amp; Angelakis, E. (2023). Limitations of serological diagnosis of Typical cat scratch disease and recommendations for the diagnostic Procedure.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Canadian Journal of Infectious Diseases and Medical Microbiology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Maurin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Eb, F., Etienne, J., &amp;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Raoult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 (1997). Serological cross-reactions between Bartonella and Chlamydia species: implications for diagnosis.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clinical microbiology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(9), 2283-2287.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Saisongkorh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W.,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Kowalczewska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Azza, S.,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Decloquement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P.,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Rolain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 M., &amp;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Raoult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 (2010). Identification of candidate proteins for the diagnosis of Bartonella </a:t>
            </a:r>
            <a:r>
              <a:rPr lang="en-US" sz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henselae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infections using an immunoproteomic approach.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FEMS microbiology letters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310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(2), 158-167.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Souza, I. I., Melo, E. S., Ramos, C. A., Farias, T. A., Osório, A. L. A., Jorge, K. S., ... &amp; Araújo, F. R. (2012). Screening of recombinant proteins as antigens in indirect ELISA for diagnosis of bovine tuberculosis. </a:t>
            </a:r>
            <a:r>
              <a:rPr lang="en-US" sz="1200" i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Springerplus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1-6.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Zhu, Y., Xu, M., Ding, C., Peng, Z., Wang, W., Sun, B., ... &amp; Hu, Z. (2022). Metagenomic next-generation sequencing vs. traditional microbiological tests for diagnosing varicella-zoster virus central nervous system infection.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Frontiers in Public Health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738412.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82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102EC-1265-C86B-4EC3-148F78B4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5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What is CSD?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1330EF1-1690-3015-F0F9-6014524841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791552"/>
              </p:ext>
            </p:extLst>
          </p:nvPr>
        </p:nvGraphicFramePr>
        <p:xfrm>
          <a:off x="838200" y="1344058"/>
          <a:ext cx="10515600" cy="483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890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ow of samples for medical testing">
            <a:extLst>
              <a:ext uri="{FF2B5EF4-FFF2-40B4-BE49-F238E27FC236}">
                <a16:creationId xmlns:a16="http://schemas.microsoft.com/office/drawing/2014/main" id="{3C244993-C78D-FEF3-1422-6117B6B0B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46B3B-085B-B295-9BCF-F8A61800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55" y="-208825"/>
            <a:ext cx="6433850" cy="1899912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Current CSD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0105A-D6AF-AAE3-76D8-89E3B5DE8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55" y="1476259"/>
            <a:ext cx="7097730" cy="53982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Serological test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The analysis includes the detection of antibodies in the blood serum.</a:t>
            </a: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Process: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Patient’s serum is diluted to 1:100 and placed on a plate with intact bacteria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Bartonella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Plate is washed using PBS. Antibodies, which recognize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Bartonella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has remained.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Application of a secondary antibody, which recognizes human antibodies. (easily detectable due FITC, a florescence molecule)</a:t>
            </a:r>
          </a:p>
        </p:txBody>
      </p:sp>
    </p:spTree>
    <p:extLst>
      <p:ext uri="{BB962C8B-B14F-4D97-AF65-F5344CB8AC3E}">
        <p14:creationId xmlns:p14="http://schemas.microsoft.com/office/powerpoint/2010/main" val="2315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ospital room with a bed and a desk&#10;&#10;Description automatically generated">
            <a:extLst>
              <a:ext uri="{FF2B5EF4-FFF2-40B4-BE49-F238E27FC236}">
                <a16:creationId xmlns:a16="http://schemas.microsoft.com/office/drawing/2014/main" id="{00740159-B5C8-4FEF-6BAE-3FAA7C4F9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1" b="274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0D366F-455D-4298-97E9-89785ADA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B85C-A2C1-5A17-8BAC-83F70BD10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258" y="1228045"/>
            <a:ext cx="5372102" cy="463292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Only some of the bacteria’s surface proteins are immunogenic.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 False-positive results (cross-reactivity: different bacteria may present antibodies that will react to some extent only to </a:t>
            </a:r>
            <a:r>
              <a:rPr lang="en-GB" sz="2000" i="1" dirty="0"/>
              <a:t>Bartonella</a:t>
            </a:r>
            <a:r>
              <a:rPr lang="en-GB" sz="2000" dirty="0"/>
              <a:t>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 Variability of antibody levels (some of the immunogenic antibodies might present in higher or lower concentrations on one day to another)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 Long-time for results!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 Personal example..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82A60-D43E-B571-7CBA-6E71440B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28" y="465536"/>
            <a:ext cx="4775162" cy="1242924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However…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434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55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E724-244D-60C5-DD60-5DEDCCA3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120" y="99152"/>
            <a:ext cx="5116266" cy="167169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Production of recombinant proteins of immunogenic proteins of </a:t>
            </a:r>
            <a:r>
              <a:rPr lang="en-GB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Bartonella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" name="Picture 19" descr="DNA render">
            <a:extLst>
              <a:ext uri="{FF2B5EF4-FFF2-40B4-BE49-F238E27FC236}">
                <a16:creationId xmlns:a16="http://schemas.microsoft.com/office/drawing/2014/main" id="{492599E8-39F1-3573-4003-847D80288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8" r="11540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1C4A-F7BB-E147-A797-7E6CF1D1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584" y="1770845"/>
            <a:ext cx="5909337" cy="5183435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The chosen immunogenic proteins were p26,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Ppi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GroEL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AtpD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Why?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Found in various organisms across different taxa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The general functions of the encoded proteins remain similar</a:t>
            </a:r>
          </a:p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Different people’s immune systems react differently.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A study by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Saisongkorh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et al., tested various proteins and found that the most frequently recognized ones are p26,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Ppi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GroEL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AtpD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5069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accine storage and manufacturing">
            <a:extLst>
              <a:ext uri="{FF2B5EF4-FFF2-40B4-BE49-F238E27FC236}">
                <a16:creationId xmlns:a16="http://schemas.microsoft.com/office/drawing/2014/main" id="{D6F28700-4B66-F381-1A11-6B6DD5A12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60" b="146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78E93-AB38-41EF-7557-2D5CD0A60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0318-03E8-6C27-9712-B44F6E86B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>
                <a:solidFill>
                  <a:srgbClr val="FFFFFF"/>
                </a:solidFill>
              </a:rPr>
              <a:t>Aim: </a:t>
            </a:r>
            <a:r>
              <a:rPr lang="en-GB">
                <a:solidFill>
                  <a:srgbClr val="FFFFFF"/>
                </a:solidFill>
              </a:rPr>
              <a:t>To produce a better diagnostic tool for patients with suspected CSD based on the detection of </a:t>
            </a:r>
            <a:r>
              <a:rPr lang="en-GB" i="1">
                <a:solidFill>
                  <a:srgbClr val="FFFFFF"/>
                </a:solidFill>
              </a:rPr>
              <a:t>B. henselae </a:t>
            </a:r>
            <a:r>
              <a:rPr lang="en-GB">
                <a:solidFill>
                  <a:srgbClr val="FFFFFF"/>
                </a:solidFill>
              </a:rPr>
              <a:t>antibodies in patient sera.</a:t>
            </a:r>
          </a:p>
          <a:p>
            <a:pPr marL="0" indent="0">
              <a:buNone/>
            </a:pPr>
            <a:endParaRPr lang="en-GB">
              <a:solidFill>
                <a:srgbClr val="FFFFFF"/>
              </a:solidFill>
            </a:endParaRPr>
          </a:p>
          <a:p>
            <a:r>
              <a:rPr lang="en-GB" b="1">
                <a:solidFill>
                  <a:srgbClr val="FFFFFF"/>
                </a:solidFill>
              </a:rPr>
              <a:t>Objective 1: </a:t>
            </a:r>
            <a:r>
              <a:rPr lang="en-GB">
                <a:solidFill>
                  <a:srgbClr val="FFFFFF"/>
                </a:solidFill>
              </a:rPr>
              <a:t>Can we make recombinant versions of these immunogenic proteins?</a:t>
            </a:r>
          </a:p>
          <a:p>
            <a:r>
              <a:rPr lang="en-GB" b="1">
                <a:solidFill>
                  <a:srgbClr val="FFFFFF"/>
                </a:solidFill>
              </a:rPr>
              <a:t>Objective 2: </a:t>
            </a:r>
            <a:r>
              <a:rPr lang="en-GB">
                <a:solidFill>
                  <a:srgbClr val="FFFFFF"/>
                </a:solidFill>
              </a:rPr>
              <a:t>Do the recombinant versions of these proteins retain their immunogenicity?</a:t>
            </a:r>
          </a:p>
        </p:txBody>
      </p:sp>
    </p:spTree>
    <p:extLst>
      <p:ext uri="{BB962C8B-B14F-4D97-AF65-F5344CB8AC3E}">
        <p14:creationId xmlns:p14="http://schemas.microsoft.com/office/powerpoint/2010/main" val="3885369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9718F-6F00-7FAD-2D6B-5984E6136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Steps of the study undertaken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30CC-23BE-E895-EEC4-75ECF1EBBAFF}"/>
              </a:ext>
            </a:extLst>
          </p:cNvPr>
          <p:cNvSpPr>
            <a:spLocks/>
          </p:cNvSpPr>
          <p:nvPr/>
        </p:nvSpPr>
        <p:spPr>
          <a:xfrm>
            <a:off x="407624" y="1953270"/>
            <a:ext cx="5576306" cy="166400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85800">
              <a:spcAft>
                <a:spcPts val="600"/>
              </a:spcAft>
            </a:pPr>
            <a:r>
              <a:rPr lang="en-GB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en-GB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Identify relevant genes in </a:t>
            </a:r>
            <a:r>
              <a:rPr lang="en-GB" sz="2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 </a:t>
            </a:r>
            <a:r>
              <a:rPr lang="en-GB" sz="2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henselae</a:t>
            </a:r>
            <a:r>
              <a:rPr lang="en-GB" sz="2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WGS (Artemis).</a:t>
            </a:r>
          </a:p>
          <a:p>
            <a:pPr defTabSz="685800">
              <a:spcAft>
                <a:spcPts val="600"/>
              </a:spcAft>
            </a:pPr>
            <a:r>
              <a:rPr lang="en-GB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Analysed the genome </a:t>
            </a:r>
            <a:r>
              <a:rPr lang="en-GB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Hiuston</a:t>
            </a:r>
            <a:r>
              <a:rPr lang="en-GB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as it is the very first strain obtained.</a:t>
            </a:r>
          </a:p>
          <a:p>
            <a:pPr defTabSz="685800">
              <a:spcAft>
                <a:spcPts val="600"/>
              </a:spcAft>
            </a:pPr>
            <a:endParaRPr lang="en-GB" sz="135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85800">
              <a:spcAft>
                <a:spcPts val="600"/>
              </a:spcAft>
            </a:pPr>
            <a:endParaRPr lang="en-GB" sz="135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85800">
              <a:spcAft>
                <a:spcPts val="600"/>
              </a:spcAft>
            </a:pPr>
            <a:endParaRPr lang="en-GB" sz="135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85800">
              <a:spcAft>
                <a:spcPts val="600"/>
              </a:spcAft>
            </a:pPr>
            <a:endParaRPr lang="en-GB" sz="135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3241B-4911-B85B-54BA-F99386D0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5" y="3532316"/>
            <a:ext cx="3581483" cy="3211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52266-D305-EEB0-979C-DAFC42FC9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51" y="1705215"/>
            <a:ext cx="4061628" cy="3159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B4550-D6BA-FC43-C748-455B6A47FF7A}"/>
              </a:ext>
            </a:extLst>
          </p:cNvPr>
          <p:cNvSpPr txBox="1"/>
          <p:nvPr/>
        </p:nvSpPr>
        <p:spPr>
          <a:xfrm>
            <a:off x="6125115" y="5349895"/>
            <a:ext cx="5925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GB" sz="22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</a:t>
            </a:r>
            <a:r>
              <a:rPr lang="en-GB" sz="2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PCR-amplify ORFs, clone into TOPO vector and transform construct into E. coli.  (topoisomerase enzyme; quick, simple to use and effective)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D8DE-09B7-8546-235C-79560B54A12F}"/>
              </a:ext>
            </a:extLst>
          </p:cNvPr>
          <p:cNvSpPr txBox="1"/>
          <p:nvPr/>
        </p:nvSpPr>
        <p:spPr>
          <a:xfrm>
            <a:off x="4057478" y="6304003"/>
            <a:ext cx="2107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1. </a:t>
            </a:r>
            <a:r>
              <a:rPr lang="en-GB" sz="1400" i="1" dirty="0" err="1"/>
              <a:t>B.henselae</a:t>
            </a:r>
            <a:r>
              <a:rPr lang="en-GB" sz="1400" i="1" dirty="0"/>
              <a:t> </a:t>
            </a:r>
            <a:r>
              <a:rPr lang="en-GB" sz="1400" dirty="0"/>
              <a:t>genome </a:t>
            </a:r>
            <a:r>
              <a:rPr lang="en-GB" sz="1400" dirty="0" err="1"/>
              <a:t>Hiuston</a:t>
            </a:r>
            <a:r>
              <a:rPr lang="en-GB" sz="1400" dirty="0"/>
              <a:t> 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96DF0-EFBE-AE86-E242-9681E9815D0A}"/>
              </a:ext>
            </a:extLst>
          </p:cNvPr>
          <p:cNvSpPr txBox="1"/>
          <p:nvPr/>
        </p:nvSpPr>
        <p:spPr>
          <a:xfrm>
            <a:off x="7057151" y="4864400"/>
            <a:ext cx="3968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2. </a:t>
            </a:r>
            <a:r>
              <a:rPr lang="en-GB" sz="1400" dirty="0"/>
              <a:t>TOPO vector.</a:t>
            </a:r>
          </a:p>
        </p:txBody>
      </p:sp>
    </p:spTree>
    <p:extLst>
      <p:ext uri="{BB962C8B-B14F-4D97-AF65-F5344CB8AC3E}">
        <p14:creationId xmlns:p14="http://schemas.microsoft.com/office/powerpoint/2010/main" val="308671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CBF0-020E-2FCD-F787-47FDD28C346D}"/>
              </a:ext>
            </a:extLst>
          </p:cNvPr>
          <p:cNvSpPr>
            <a:spLocks/>
          </p:cNvSpPr>
          <p:nvPr/>
        </p:nvSpPr>
        <p:spPr>
          <a:xfrm>
            <a:off x="960228" y="1546977"/>
            <a:ext cx="5073005" cy="369102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66344">
              <a:lnSpc>
                <a:spcPct val="90000"/>
              </a:lnSpc>
              <a:spcAft>
                <a:spcPts val="600"/>
              </a:spcAft>
            </a:pPr>
            <a:r>
              <a:rPr lang="en-GB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en-GB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Verify presence and orientation of insert in vector. </a:t>
            </a:r>
          </a:p>
          <a:p>
            <a:pPr defTabSz="466344">
              <a:lnSpc>
                <a:spcPct val="90000"/>
              </a:lnSpc>
              <a:spcAft>
                <a:spcPts val="600"/>
              </a:spcAft>
            </a:pPr>
            <a:endParaRPr lang="en-GB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defTabSz="46634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is the right one; as the sequences can go in both directions </a:t>
            </a:r>
          </a:p>
          <a:p>
            <a:pPr marL="342900" indent="-342900" defTabSz="466344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chosen restriction enzymes will cut in a place that will allow us to identify if the gene is inserted in the plasmid.</a:t>
            </a:r>
          </a:p>
          <a:p>
            <a:pPr defTabSz="466344">
              <a:lnSpc>
                <a:spcPct val="90000"/>
              </a:lnSpc>
              <a:spcAft>
                <a:spcPts val="600"/>
              </a:spcAft>
            </a:pPr>
            <a:endParaRPr lang="en-GB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700" dirty="0"/>
          </a:p>
        </p:txBody>
      </p:sp>
      <p:pic>
        <p:nvPicPr>
          <p:cNvPr id="6" name="Picture 5" descr="A close-up of a dna test&#10;&#10;Description automatically generated">
            <a:extLst>
              <a:ext uri="{FF2B5EF4-FFF2-40B4-BE49-F238E27FC236}">
                <a16:creationId xmlns:a16="http://schemas.microsoft.com/office/drawing/2014/main" id="{9E37D4F8-AD69-89AE-7F50-71EC50537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48" y="1158841"/>
            <a:ext cx="5207376" cy="3490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FE34A-42A2-C3B5-77A5-BD4139649AE2}"/>
              </a:ext>
            </a:extLst>
          </p:cNvPr>
          <p:cNvSpPr txBox="1"/>
          <p:nvPr/>
        </p:nvSpPr>
        <p:spPr>
          <a:xfrm>
            <a:off x="6228203" y="4649700"/>
            <a:ext cx="534692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6344">
              <a:spcAft>
                <a:spcPts val="600"/>
              </a:spcAft>
            </a:pPr>
            <a:r>
              <a:rPr lang="en-GB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3. </a:t>
            </a:r>
            <a:r>
              <a: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M, DNA Ladder; 1, p26 forward; 2, p26 reverse; 3, </a:t>
            </a:r>
            <a:r>
              <a:rPr lang="en-GB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ppi</a:t>
            </a:r>
            <a:r>
              <a: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forward; 4, </a:t>
            </a:r>
            <a:r>
              <a:rPr lang="en-GB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ppi</a:t>
            </a:r>
            <a:r>
              <a: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reverse; 5, </a:t>
            </a:r>
            <a:r>
              <a:rPr lang="en-GB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groEL</a:t>
            </a:r>
            <a:r>
              <a: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forward; 6, </a:t>
            </a:r>
            <a:r>
              <a:rPr lang="en-GB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groEL</a:t>
            </a:r>
            <a:r>
              <a: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reverse; 6, undigested plasmid.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54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2C97-E25C-1426-43DC-CD93C68B3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86" y="2378657"/>
            <a:ext cx="5051725" cy="3511943"/>
          </a:xfrm>
        </p:spPr>
        <p:txBody>
          <a:bodyPr anchor="ctr">
            <a:norm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Induce expression of recombinant proteins. (SDS-Page) </a:t>
            </a: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IPTG induction is regulated by the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lacIq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operator; transcription starts when operator is switched on.</a:t>
            </a:r>
          </a:p>
          <a:p>
            <a:endParaRPr lang="en-GB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FCBA2-37C0-C659-6DFD-859913C0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793" y="-3512"/>
            <a:ext cx="4126211" cy="5324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088DC-B5F3-F76F-097A-DA970E2F6648}"/>
              </a:ext>
            </a:extLst>
          </p:cNvPr>
          <p:cNvSpPr txBox="1"/>
          <p:nvPr/>
        </p:nvSpPr>
        <p:spPr>
          <a:xfrm>
            <a:off x="6837792" y="5064069"/>
            <a:ext cx="5043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Figure 4. 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SDS-PAGE gel on which protein extracts prepared from non-induced (Ni) and induced (In) cultures of E. coli transformed with TOPO plasmid containing the p26 gene. [M is a size ladder]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8526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20439</TotalTime>
  <Words>1922</Words>
  <Application>Microsoft Office PowerPoint</Application>
  <PresentationFormat>Widescreen</PresentationFormat>
  <Paragraphs>117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Avenir Next LT Pro Demi</vt:lpstr>
      <vt:lpstr>Calibri</vt:lpstr>
      <vt:lpstr>Courier New</vt:lpstr>
      <vt:lpstr>Wingdings</vt:lpstr>
      <vt:lpstr>Office Theme</vt:lpstr>
      <vt:lpstr>Cat scratch disease diagnostics</vt:lpstr>
      <vt:lpstr>What is CSD?</vt:lpstr>
      <vt:lpstr>Current CSD diagnostics</vt:lpstr>
      <vt:lpstr>However…</vt:lpstr>
      <vt:lpstr>Production of recombinant proteins of immunogenic proteins of Bartonella.</vt:lpstr>
      <vt:lpstr>Aim and objectives</vt:lpstr>
      <vt:lpstr>Steps of the study undertaken</vt:lpstr>
      <vt:lpstr>PowerPoint Presentation</vt:lpstr>
      <vt:lpstr>PowerPoint Presentation</vt:lpstr>
      <vt:lpstr>PowerPoint Presentation</vt:lpstr>
      <vt:lpstr>Study conclusion</vt:lpstr>
      <vt:lpstr>ELISA : High-throughput seroepidemiological analysis</vt:lpstr>
      <vt:lpstr>PowerPoint Presentation</vt:lpstr>
      <vt:lpstr>PowerPoint Presentation</vt:lpstr>
      <vt:lpstr>Advantages     ELISA alone cannot directly detect the pathogen itself or other components, such as nucleic acids or toxins. However, combined with the high-throughput sequencing of the samples, detection of non-antibody target is possible.    In view of the rising incidence of CSD, the recombinant outer membrane protein-based ELISA will be helpful for screening a large sample size of human sera for serosurveillance study.    High sensitivity  Cost-effective  High-throughput  Customization</vt:lpstr>
      <vt:lpstr>PowerPoint Presentation</vt:lpstr>
      <vt:lpstr>     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Kovacheva</dc:creator>
  <cp:lastModifiedBy>Victoria Kovacheva</cp:lastModifiedBy>
  <cp:revision>2</cp:revision>
  <dcterms:created xsi:type="dcterms:W3CDTF">2024-04-13T16:34:03Z</dcterms:created>
  <dcterms:modified xsi:type="dcterms:W3CDTF">2024-04-29T11:11:00Z</dcterms:modified>
</cp:coreProperties>
</file>